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3"/>
  </p:notesMasterIdLst>
  <p:sldIdLst>
    <p:sldId id="256" r:id="rId5"/>
    <p:sldId id="257" r:id="rId6"/>
    <p:sldId id="268" r:id="rId7"/>
    <p:sldId id="259" r:id="rId8"/>
    <p:sldId id="288" r:id="rId9"/>
    <p:sldId id="286" r:id="rId10"/>
    <p:sldId id="292" r:id="rId11"/>
    <p:sldId id="311" r:id="rId12"/>
    <p:sldId id="293" r:id="rId13"/>
    <p:sldId id="276" r:id="rId14"/>
    <p:sldId id="289" r:id="rId15"/>
    <p:sldId id="290" r:id="rId16"/>
    <p:sldId id="291" r:id="rId17"/>
    <p:sldId id="315" r:id="rId18"/>
    <p:sldId id="277" r:id="rId19"/>
    <p:sldId id="261" r:id="rId20"/>
    <p:sldId id="278" r:id="rId21"/>
    <p:sldId id="316" r:id="rId22"/>
    <p:sldId id="265" r:id="rId23"/>
    <p:sldId id="283" r:id="rId24"/>
    <p:sldId id="282" r:id="rId25"/>
    <p:sldId id="317" r:id="rId26"/>
    <p:sldId id="267" r:id="rId27"/>
    <p:sldId id="260" r:id="rId28"/>
    <p:sldId id="269" r:id="rId29"/>
    <p:sldId id="271" r:id="rId30"/>
    <p:sldId id="313" r:id="rId31"/>
    <p:sldId id="314" r:id="rId32"/>
    <p:sldId id="294" r:id="rId33"/>
    <p:sldId id="295" r:id="rId34"/>
    <p:sldId id="297" r:id="rId35"/>
    <p:sldId id="274" r:id="rId36"/>
    <p:sldId id="272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73" r:id="rId45"/>
    <p:sldId id="305" r:id="rId46"/>
    <p:sldId id="307" r:id="rId47"/>
    <p:sldId id="312" r:id="rId48"/>
    <p:sldId id="308" r:id="rId49"/>
    <p:sldId id="309" r:id="rId50"/>
    <p:sldId id="310" r:id="rId51"/>
    <p:sldId id="262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E00"/>
    <a:srgbClr val="F3F2F1"/>
    <a:srgbClr val="406460"/>
    <a:srgbClr val="C9331E"/>
    <a:srgbClr val="313131"/>
    <a:srgbClr val="ED220D"/>
    <a:srgbClr val="2D2D2D"/>
    <a:srgbClr val="B0DCD7"/>
    <a:srgbClr val="CDE0C2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F83AC-86FE-40A7-96EA-F946564AB2F7}" v="543" dt="2022-09-10T07:50:08.447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3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8D513-541C-42AA-9EC2-3743A10063D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2CE4AE7-8661-42CF-81C4-B528D80C73DD}">
      <dgm:prSet custT="1"/>
      <dgm:spPr>
        <a:solidFill>
          <a:srgbClr val="FEAE00"/>
        </a:solidFill>
      </dgm:spPr>
      <dgm:t>
        <a:bodyPr/>
        <a:lstStyle/>
        <a:p>
          <a:r>
            <a:rPr lang="it-IT" sz="2400" dirty="0"/>
            <a:t>20° motore scacchistico OS al mondo</a:t>
          </a:r>
        </a:p>
      </dgm:t>
    </dgm:pt>
    <dgm:pt modelId="{AF5C637F-4E40-43AB-A52D-577DAA8E6E43}" type="parTrans" cxnId="{056A46B2-9D50-42D4-B1A0-14B886061F9A}">
      <dgm:prSet/>
      <dgm:spPr/>
      <dgm:t>
        <a:bodyPr/>
        <a:lstStyle/>
        <a:p>
          <a:endParaRPr lang="it-IT" sz="2400"/>
        </a:p>
      </dgm:t>
    </dgm:pt>
    <dgm:pt modelId="{7B81037E-E8A1-4777-B8E7-BF507BC51F03}" type="sibTrans" cxnId="{056A46B2-9D50-42D4-B1A0-14B886061F9A}">
      <dgm:prSet/>
      <dgm:spPr/>
      <dgm:t>
        <a:bodyPr/>
        <a:lstStyle/>
        <a:p>
          <a:endParaRPr lang="it-IT" sz="2400"/>
        </a:p>
      </dgm:t>
    </dgm:pt>
    <dgm:pt modelId="{8870C94D-67DE-4C81-B9B8-BEDBCD82FB94}">
      <dgm:prSet custT="1"/>
      <dgm:spPr>
        <a:solidFill>
          <a:srgbClr val="FEAE00"/>
        </a:solidFill>
      </dgm:spPr>
      <dgm:t>
        <a:bodyPr/>
        <a:lstStyle/>
        <a:p>
          <a:r>
            <a:rPr lang="it-IT" sz="2400" dirty="0"/>
            <a:t>1° motore scacchistico OS italiano</a:t>
          </a:r>
        </a:p>
      </dgm:t>
    </dgm:pt>
    <dgm:pt modelId="{C62DA53F-1CC6-4F1C-8C39-FD2905349FDE}" type="parTrans" cxnId="{4524588C-C58C-4156-9FD7-FE69DEDCC24B}">
      <dgm:prSet/>
      <dgm:spPr/>
      <dgm:t>
        <a:bodyPr/>
        <a:lstStyle/>
        <a:p>
          <a:endParaRPr lang="it-IT" sz="2400"/>
        </a:p>
      </dgm:t>
    </dgm:pt>
    <dgm:pt modelId="{87ACE5C7-E065-42A0-B219-7BD43F16B1A8}" type="sibTrans" cxnId="{4524588C-C58C-4156-9FD7-FE69DEDCC24B}">
      <dgm:prSet/>
      <dgm:spPr/>
      <dgm:t>
        <a:bodyPr/>
        <a:lstStyle/>
        <a:p>
          <a:endParaRPr lang="it-IT" sz="2400"/>
        </a:p>
      </dgm:t>
    </dgm:pt>
    <dgm:pt modelId="{07F73C3D-481A-4B77-A113-13B82DB92D12}">
      <dgm:prSet custT="1"/>
      <dgm:spPr>
        <a:solidFill>
          <a:srgbClr val="FEAE00"/>
        </a:solidFill>
      </dgm:spPr>
      <dgm:t>
        <a:bodyPr/>
        <a:lstStyle/>
        <a:p>
          <a:r>
            <a:rPr lang="it-IT" sz="2400" dirty="0"/>
            <a:t>30° motore scacchistico al mondo</a:t>
          </a:r>
        </a:p>
      </dgm:t>
    </dgm:pt>
    <dgm:pt modelId="{AA34C28C-A547-4B0D-B869-D184BFF4FA92}" type="parTrans" cxnId="{116F5112-0E01-41E5-B1A7-6EAB42DC7E15}">
      <dgm:prSet/>
      <dgm:spPr/>
      <dgm:t>
        <a:bodyPr/>
        <a:lstStyle/>
        <a:p>
          <a:endParaRPr lang="it-IT" sz="2400"/>
        </a:p>
      </dgm:t>
    </dgm:pt>
    <dgm:pt modelId="{E03CC1C3-B12B-4F5D-8DD9-A6A3532ECE21}" type="sibTrans" cxnId="{116F5112-0E01-41E5-B1A7-6EAB42DC7E15}">
      <dgm:prSet/>
      <dgm:spPr/>
      <dgm:t>
        <a:bodyPr/>
        <a:lstStyle/>
        <a:p>
          <a:endParaRPr lang="it-IT" sz="2400"/>
        </a:p>
      </dgm:t>
    </dgm:pt>
    <dgm:pt modelId="{5E2219E6-AA3B-4700-BE7C-68E59ED10E66}">
      <dgm:prSet custT="1"/>
      <dgm:spPr>
        <a:solidFill>
          <a:srgbClr val="FEAE00"/>
        </a:solidFill>
      </dgm:spPr>
      <dgm:t>
        <a:bodyPr/>
        <a:lstStyle/>
        <a:p>
          <a:r>
            <a:rPr lang="it-IT" sz="2400" dirty="0"/>
            <a:t>2° motore scacchistico italiano</a:t>
          </a:r>
        </a:p>
      </dgm:t>
    </dgm:pt>
    <dgm:pt modelId="{B09938EE-1675-46FF-A714-1B97983B03D6}" type="parTrans" cxnId="{F8D9833A-8026-49C3-B8D8-CB69C6487FD6}">
      <dgm:prSet/>
      <dgm:spPr/>
      <dgm:t>
        <a:bodyPr/>
        <a:lstStyle/>
        <a:p>
          <a:endParaRPr lang="it-IT" sz="2400"/>
        </a:p>
      </dgm:t>
    </dgm:pt>
    <dgm:pt modelId="{30698D51-DB1D-4B7F-A968-7E220EE27A3F}" type="sibTrans" cxnId="{F8D9833A-8026-49C3-B8D8-CB69C6487FD6}">
      <dgm:prSet/>
      <dgm:spPr/>
      <dgm:t>
        <a:bodyPr/>
        <a:lstStyle/>
        <a:p>
          <a:endParaRPr lang="it-IT" sz="2400"/>
        </a:p>
      </dgm:t>
    </dgm:pt>
    <dgm:pt modelId="{12E2A30A-DBDA-4606-9B9C-A35A069D58FE}" type="pres">
      <dgm:prSet presAssocID="{A158D513-541C-42AA-9EC2-3743A10063D2}" presName="Name0" presStyleCnt="0">
        <dgm:presLayoutVars>
          <dgm:dir/>
          <dgm:animLvl val="lvl"/>
          <dgm:resizeHandles val="exact"/>
        </dgm:presLayoutVars>
      </dgm:prSet>
      <dgm:spPr/>
    </dgm:pt>
    <dgm:pt modelId="{8052D42B-FCC3-4365-A985-37784789DD1D}" type="pres">
      <dgm:prSet presAssocID="{F2CE4AE7-8661-42CF-81C4-B528D80C73DD}" presName="linNode" presStyleCnt="0"/>
      <dgm:spPr/>
    </dgm:pt>
    <dgm:pt modelId="{5CF47344-D206-4221-81AC-663E39035233}" type="pres">
      <dgm:prSet presAssocID="{F2CE4AE7-8661-42CF-81C4-B528D80C73DD}" presName="parentText" presStyleLbl="node1" presStyleIdx="0" presStyleCnt="4" custLinFactNeighborX="-73535" custLinFactNeighborY="58642">
        <dgm:presLayoutVars>
          <dgm:chMax val="1"/>
          <dgm:bulletEnabled val="1"/>
        </dgm:presLayoutVars>
      </dgm:prSet>
      <dgm:spPr/>
    </dgm:pt>
    <dgm:pt modelId="{FD2BB280-A283-4726-A80A-A9EB5A852D89}" type="pres">
      <dgm:prSet presAssocID="{7B81037E-E8A1-4777-B8E7-BF507BC51F03}" presName="sp" presStyleCnt="0"/>
      <dgm:spPr/>
    </dgm:pt>
    <dgm:pt modelId="{940C4DEC-45C8-4132-AD0D-9CF2D4A6DC6D}" type="pres">
      <dgm:prSet presAssocID="{8870C94D-67DE-4C81-B9B8-BEDBCD82FB94}" presName="linNode" presStyleCnt="0"/>
      <dgm:spPr/>
    </dgm:pt>
    <dgm:pt modelId="{FFCC293E-E7A0-4599-8749-9580D9FC4F84}" type="pres">
      <dgm:prSet presAssocID="{8870C94D-67DE-4C81-B9B8-BEDBCD82FB94}" presName="parentText" presStyleLbl="node1" presStyleIdx="1" presStyleCnt="4" custLinFactY="46437" custLinFactNeighborX="-74038" custLinFactNeighborY="100000">
        <dgm:presLayoutVars>
          <dgm:chMax val="1"/>
          <dgm:bulletEnabled val="1"/>
        </dgm:presLayoutVars>
      </dgm:prSet>
      <dgm:spPr/>
    </dgm:pt>
    <dgm:pt modelId="{D1C03F5D-B424-4E88-9C02-24CD5551A9CC}" type="pres">
      <dgm:prSet presAssocID="{87ACE5C7-E065-42A0-B219-7BD43F16B1A8}" presName="sp" presStyleCnt="0"/>
      <dgm:spPr/>
    </dgm:pt>
    <dgm:pt modelId="{93879E20-C4B7-4E77-8055-E21D228100E8}" type="pres">
      <dgm:prSet presAssocID="{07F73C3D-481A-4B77-A113-13B82DB92D12}" presName="linNode" presStyleCnt="0"/>
      <dgm:spPr/>
    </dgm:pt>
    <dgm:pt modelId="{EE79B24B-3B76-4EFE-A961-440B8CD713F3}" type="pres">
      <dgm:prSet presAssocID="{07F73C3D-481A-4B77-A113-13B82DB92D12}" presName="parentText" presStyleLbl="node1" presStyleIdx="2" presStyleCnt="4" custLinFactY="-51358" custLinFactNeighborX="59187" custLinFactNeighborY="-100000">
        <dgm:presLayoutVars>
          <dgm:chMax val="1"/>
          <dgm:bulletEnabled val="1"/>
        </dgm:presLayoutVars>
      </dgm:prSet>
      <dgm:spPr/>
    </dgm:pt>
    <dgm:pt modelId="{472A141A-B0BD-4380-A84B-1A2A457937F8}" type="pres">
      <dgm:prSet presAssocID="{E03CC1C3-B12B-4F5D-8DD9-A6A3532ECE21}" presName="sp" presStyleCnt="0"/>
      <dgm:spPr/>
    </dgm:pt>
    <dgm:pt modelId="{00B30D97-BE1E-4F41-89B4-1C36A6478CC1}" type="pres">
      <dgm:prSet presAssocID="{5E2219E6-AA3B-4700-BE7C-68E59ED10E66}" presName="linNode" presStyleCnt="0"/>
      <dgm:spPr/>
    </dgm:pt>
    <dgm:pt modelId="{535322DF-8665-400E-95A4-94BCF8C59FA6}" type="pres">
      <dgm:prSet presAssocID="{5E2219E6-AA3B-4700-BE7C-68E59ED10E66}" presName="parentText" presStyleLbl="node1" presStyleIdx="3" presStyleCnt="4" custLinFactNeighborX="58683" custLinFactNeighborY="-69225">
        <dgm:presLayoutVars>
          <dgm:chMax val="1"/>
          <dgm:bulletEnabled val="1"/>
        </dgm:presLayoutVars>
      </dgm:prSet>
      <dgm:spPr/>
    </dgm:pt>
  </dgm:ptLst>
  <dgm:cxnLst>
    <dgm:cxn modelId="{116F5112-0E01-41E5-B1A7-6EAB42DC7E15}" srcId="{A158D513-541C-42AA-9EC2-3743A10063D2}" destId="{07F73C3D-481A-4B77-A113-13B82DB92D12}" srcOrd="2" destOrd="0" parTransId="{AA34C28C-A547-4B0D-B869-D184BFF4FA92}" sibTransId="{E03CC1C3-B12B-4F5D-8DD9-A6A3532ECE21}"/>
    <dgm:cxn modelId="{6C4F0927-F695-453C-B91E-E481AA635431}" type="presOf" srcId="{8870C94D-67DE-4C81-B9B8-BEDBCD82FB94}" destId="{FFCC293E-E7A0-4599-8749-9580D9FC4F84}" srcOrd="0" destOrd="0" presId="urn:microsoft.com/office/officeart/2005/8/layout/vList5"/>
    <dgm:cxn modelId="{63CAC139-FDF2-4BC2-AC48-2075243060AF}" type="presOf" srcId="{5E2219E6-AA3B-4700-BE7C-68E59ED10E66}" destId="{535322DF-8665-400E-95A4-94BCF8C59FA6}" srcOrd="0" destOrd="0" presId="urn:microsoft.com/office/officeart/2005/8/layout/vList5"/>
    <dgm:cxn modelId="{F8D9833A-8026-49C3-B8D8-CB69C6487FD6}" srcId="{A158D513-541C-42AA-9EC2-3743A10063D2}" destId="{5E2219E6-AA3B-4700-BE7C-68E59ED10E66}" srcOrd="3" destOrd="0" parTransId="{B09938EE-1675-46FF-A714-1B97983B03D6}" sibTransId="{30698D51-DB1D-4B7F-A968-7E220EE27A3F}"/>
    <dgm:cxn modelId="{4524588C-C58C-4156-9FD7-FE69DEDCC24B}" srcId="{A158D513-541C-42AA-9EC2-3743A10063D2}" destId="{8870C94D-67DE-4C81-B9B8-BEDBCD82FB94}" srcOrd="1" destOrd="0" parTransId="{C62DA53F-1CC6-4F1C-8C39-FD2905349FDE}" sibTransId="{87ACE5C7-E065-42A0-B219-7BD43F16B1A8}"/>
    <dgm:cxn modelId="{056A46B2-9D50-42D4-B1A0-14B886061F9A}" srcId="{A158D513-541C-42AA-9EC2-3743A10063D2}" destId="{F2CE4AE7-8661-42CF-81C4-B528D80C73DD}" srcOrd="0" destOrd="0" parTransId="{AF5C637F-4E40-43AB-A52D-577DAA8E6E43}" sibTransId="{7B81037E-E8A1-4777-B8E7-BF507BC51F03}"/>
    <dgm:cxn modelId="{219325B4-3113-41E0-97B9-6F1672C77389}" type="presOf" srcId="{A158D513-541C-42AA-9EC2-3743A10063D2}" destId="{12E2A30A-DBDA-4606-9B9C-A35A069D58FE}" srcOrd="0" destOrd="0" presId="urn:microsoft.com/office/officeart/2005/8/layout/vList5"/>
    <dgm:cxn modelId="{6761C4CB-B68B-4FE3-A12F-4C10BEF033DC}" type="presOf" srcId="{07F73C3D-481A-4B77-A113-13B82DB92D12}" destId="{EE79B24B-3B76-4EFE-A961-440B8CD713F3}" srcOrd="0" destOrd="0" presId="urn:microsoft.com/office/officeart/2005/8/layout/vList5"/>
    <dgm:cxn modelId="{66F374EB-DC26-47A1-A28D-AFAB8FF9C8D3}" type="presOf" srcId="{F2CE4AE7-8661-42CF-81C4-B528D80C73DD}" destId="{5CF47344-D206-4221-81AC-663E39035233}" srcOrd="0" destOrd="0" presId="urn:microsoft.com/office/officeart/2005/8/layout/vList5"/>
    <dgm:cxn modelId="{74A5CA5D-BCDB-4395-A612-40D5591A2D6E}" type="presParOf" srcId="{12E2A30A-DBDA-4606-9B9C-A35A069D58FE}" destId="{8052D42B-FCC3-4365-A985-37784789DD1D}" srcOrd="0" destOrd="0" presId="urn:microsoft.com/office/officeart/2005/8/layout/vList5"/>
    <dgm:cxn modelId="{06CEC90B-43AE-4B42-B6D1-60D96F37DBA3}" type="presParOf" srcId="{8052D42B-FCC3-4365-A985-37784789DD1D}" destId="{5CF47344-D206-4221-81AC-663E39035233}" srcOrd="0" destOrd="0" presId="urn:microsoft.com/office/officeart/2005/8/layout/vList5"/>
    <dgm:cxn modelId="{3ED96F83-8693-48F7-824C-7C5B3C8640F3}" type="presParOf" srcId="{12E2A30A-DBDA-4606-9B9C-A35A069D58FE}" destId="{FD2BB280-A283-4726-A80A-A9EB5A852D89}" srcOrd="1" destOrd="0" presId="urn:microsoft.com/office/officeart/2005/8/layout/vList5"/>
    <dgm:cxn modelId="{87AA5B18-43FF-4994-97AE-49D6CEF59B39}" type="presParOf" srcId="{12E2A30A-DBDA-4606-9B9C-A35A069D58FE}" destId="{940C4DEC-45C8-4132-AD0D-9CF2D4A6DC6D}" srcOrd="2" destOrd="0" presId="urn:microsoft.com/office/officeart/2005/8/layout/vList5"/>
    <dgm:cxn modelId="{0FFEA29B-7767-41CB-9E56-2F492F3AC62E}" type="presParOf" srcId="{940C4DEC-45C8-4132-AD0D-9CF2D4A6DC6D}" destId="{FFCC293E-E7A0-4599-8749-9580D9FC4F84}" srcOrd="0" destOrd="0" presId="urn:microsoft.com/office/officeart/2005/8/layout/vList5"/>
    <dgm:cxn modelId="{E3608094-5C2C-4EB8-8D78-6244A18022DA}" type="presParOf" srcId="{12E2A30A-DBDA-4606-9B9C-A35A069D58FE}" destId="{D1C03F5D-B424-4E88-9C02-24CD5551A9CC}" srcOrd="3" destOrd="0" presId="urn:microsoft.com/office/officeart/2005/8/layout/vList5"/>
    <dgm:cxn modelId="{B1622E66-E803-4112-A9C6-18541D878EFB}" type="presParOf" srcId="{12E2A30A-DBDA-4606-9B9C-A35A069D58FE}" destId="{93879E20-C4B7-4E77-8055-E21D228100E8}" srcOrd="4" destOrd="0" presId="urn:microsoft.com/office/officeart/2005/8/layout/vList5"/>
    <dgm:cxn modelId="{9D635B42-1A61-4BAE-A701-BCD85B1F3CC5}" type="presParOf" srcId="{93879E20-C4B7-4E77-8055-E21D228100E8}" destId="{EE79B24B-3B76-4EFE-A961-440B8CD713F3}" srcOrd="0" destOrd="0" presId="urn:microsoft.com/office/officeart/2005/8/layout/vList5"/>
    <dgm:cxn modelId="{D0EE89A9-4728-48B1-9590-1BE564FCB405}" type="presParOf" srcId="{12E2A30A-DBDA-4606-9B9C-A35A069D58FE}" destId="{472A141A-B0BD-4380-A84B-1A2A457937F8}" srcOrd="5" destOrd="0" presId="urn:microsoft.com/office/officeart/2005/8/layout/vList5"/>
    <dgm:cxn modelId="{7F26FA20-F026-404E-A2E9-4C710D9E0336}" type="presParOf" srcId="{12E2A30A-DBDA-4606-9B9C-A35A069D58FE}" destId="{00B30D97-BE1E-4F41-89B4-1C36A6478CC1}" srcOrd="6" destOrd="0" presId="urn:microsoft.com/office/officeart/2005/8/layout/vList5"/>
    <dgm:cxn modelId="{65042A6A-317E-42CB-823F-F36DEA0BFFB5}" type="presParOf" srcId="{00B30D97-BE1E-4F41-89B4-1C36A6478CC1}" destId="{535322DF-8665-400E-95A4-94BCF8C59FA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7344-D206-4221-81AC-663E39035233}">
      <dsp:nvSpPr>
        <dsp:cNvPr id="0" name=""/>
        <dsp:cNvSpPr/>
      </dsp:nvSpPr>
      <dsp:spPr>
        <a:xfrm>
          <a:off x="616284" y="519793"/>
          <a:ext cx="4013863" cy="883253"/>
        </a:xfrm>
        <a:prstGeom prst="roundRect">
          <a:avLst/>
        </a:prstGeom>
        <a:solidFill>
          <a:srgbClr val="FEAE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20° motore scacchistico OS al mondo</a:t>
          </a:r>
        </a:p>
      </dsp:txBody>
      <dsp:txXfrm>
        <a:off x="659401" y="562910"/>
        <a:ext cx="3927629" cy="797019"/>
      </dsp:txXfrm>
    </dsp:sp>
    <dsp:sp modelId="{FFCC293E-E7A0-4599-8749-9580D9FC4F84}">
      <dsp:nvSpPr>
        <dsp:cNvPr id="0" name=""/>
        <dsp:cNvSpPr/>
      </dsp:nvSpPr>
      <dsp:spPr>
        <a:xfrm>
          <a:off x="596094" y="2222662"/>
          <a:ext cx="4013863" cy="883253"/>
        </a:xfrm>
        <a:prstGeom prst="roundRect">
          <a:avLst/>
        </a:prstGeom>
        <a:solidFill>
          <a:srgbClr val="FEAE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1° motore scacchistico OS italiano</a:t>
          </a:r>
        </a:p>
      </dsp:txBody>
      <dsp:txXfrm>
        <a:off x="639211" y="2265779"/>
        <a:ext cx="3927629" cy="797019"/>
      </dsp:txXfrm>
    </dsp:sp>
    <dsp:sp modelId="{EE79B24B-3B76-4EFE-A961-440B8CD713F3}">
      <dsp:nvSpPr>
        <dsp:cNvPr id="0" name=""/>
        <dsp:cNvSpPr/>
      </dsp:nvSpPr>
      <dsp:spPr>
        <a:xfrm>
          <a:off x="5943563" y="519793"/>
          <a:ext cx="4013863" cy="883253"/>
        </a:xfrm>
        <a:prstGeom prst="roundRect">
          <a:avLst/>
        </a:prstGeom>
        <a:solidFill>
          <a:srgbClr val="FEAE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30° motore scacchistico al mondo</a:t>
          </a:r>
        </a:p>
      </dsp:txBody>
      <dsp:txXfrm>
        <a:off x="5986680" y="562910"/>
        <a:ext cx="3927629" cy="797019"/>
      </dsp:txXfrm>
    </dsp:sp>
    <dsp:sp modelId="{535322DF-8665-400E-95A4-94BCF8C59FA6}">
      <dsp:nvSpPr>
        <dsp:cNvPr id="0" name=""/>
        <dsp:cNvSpPr/>
      </dsp:nvSpPr>
      <dsp:spPr>
        <a:xfrm>
          <a:off x="5923333" y="2172652"/>
          <a:ext cx="4013863" cy="883253"/>
        </a:xfrm>
        <a:prstGeom prst="roundRect">
          <a:avLst/>
        </a:prstGeom>
        <a:solidFill>
          <a:srgbClr val="FEAE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2° motore scacchistico italiano</a:t>
          </a:r>
        </a:p>
      </dsp:txBody>
      <dsp:txXfrm>
        <a:off x="5966450" y="2215769"/>
        <a:ext cx="3927629" cy="797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466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857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mailto:fpecorelli@unisa.i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2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chiarazio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formazione importan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pPr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zio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1" cy="115417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23931.png" descr="23931.png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e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e foto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e punti elenc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pPr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ti elenc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, punti elenco e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6" cy="8597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pPr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ogramm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pPr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0">
              <a:spcBef>
                <a:spcPts val="1300"/>
              </a:spcBef>
              <a:buSzTx/>
              <a:buNone/>
              <a:defRPr sz="3800" spc="-38"/>
            </a:lvl2pPr>
            <a:lvl3pPr marL="0" indent="0">
              <a:spcBef>
                <a:spcPts val="1300"/>
              </a:spcBef>
              <a:buSzTx/>
              <a:buNone/>
              <a:defRPr sz="3800" spc="-38"/>
            </a:lvl3pPr>
            <a:lvl4pPr marL="0" indent="0">
              <a:spcBef>
                <a:spcPts val="1300"/>
              </a:spcBef>
              <a:buSzTx/>
              <a:buNone/>
              <a:defRPr sz="3800" spc="-38"/>
            </a:lvl4pPr>
            <a:lvl5pPr marL="0" indent="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mailto:fpecorelli@unisa.it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Rettangolo"/>
          <p:cNvSpPr/>
          <p:nvPr/>
        </p:nvSpPr>
        <p:spPr>
          <a:xfrm>
            <a:off x="-6928" y="1890"/>
            <a:ext cx="13018656" cy="48768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" name="logo.png" descr="logo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pecorelli@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19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@FabianoPecorel1</a:t>
            </a:r>
          </a:p>
        </p:txBody>
      </p:sp>
      <p:sp>
        <p:nvSpPr>
          <p:cNvPr id="7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9" name="23931.png" descr="23931.png"/>
          <p:cNvPicPr>
            <a:picLocks noChangeAspect="1"/>
          </p:cNvPicPr>
          <p:nvPr/>
        </p:nvPicPr>
        <p:blipFill>
          <a:blip r:embed="rId20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ference name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Venue, year</a:t>
            </a:r>
          </a:p>
        </p:txBody>
      </p:sp>
      <p:sp>
        <p:nvSpPr>
          <p:cNvPr id="11" name="Introduction &amp; Background"/>
          <p:cNvSpPr txBox="1"/>
          <p:nvPr/>
        </p:nvSpPr>
        <p:spPr>
          <a:xfrm>
            <a:off x="237474" y="1426259"/>
            <a:ext cx="1160905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" name="Titolo tesi"/>
          <p:cNvSpPr txBox="1">
            <a:spLocks noGrp="1"/>
          </p:cNvSpPr>
          <p:nvPr>
            <p:ph type="ctrTitle"/>
          </p:nvPr>
        </p:nvSpPr>
        <p:spPr>
          <a:xfrm>
            <a:off x="-16135" y="3414636"/>
            <a:ext cx="13037070" cy="15737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it-IT" dirty="0"/>
              <a:t>Dalla alfa alla beta</a:t>
            </a:r>
            <a:endParaRPr sz="1200" spc="-24" dirty="0"/>
          </a:p>
        </p:txBody>
      </p:sp>
      <p:sp>
        <p:nvSpPr>
          <p:cNvPr id="173" name="Nome Cognome Tesista…"/>
          <p:cNvSpPr txBox="1">
            <a:spLocks noGrp="1"/>
          </p:cNvSpPr>
          <p:nvPr>
            <p:ph type="subTitle" sz="quarter" idx="1"/>
          </p:nvPr>
        </p:nvSpPr>
        <p:spPr>
          <a:xfrm>
            <a:off x="429063" y="5080013"/>
            <a:ext cx="11607801" cy="1456399"/>
          </a:xfrm>
          <a:prstGeom prst="rect">
            <a:avLst/>
          </a:prstGeom>
        </p:spPr>
        <p:txBody>
          <a:bodyPr/>
          <a:lstStyle/>
          <a:p>
            <a:pPr defTabSz="534190">
              <a:defRPr sz="2912">
                <a:solidFill>
                  <a:srgbClr val="00A1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r>
              <a:rPr dirty="0"/>
              <a:t> </a:t>
            </a:r>
            <a:r>
              <a:rPr dirty="0" err="1"/>
              <a:t>Tesista</a:t>
            </a:r>
            <a:endParaRPr dirty="0"/>
          </a:p>
          <a:p>
            <a:pPr defTabSz="534190"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solidFill>
                  <a:srgbClr val="FFFFFF"/>
                </a:solidFill>
              </a:rPr>
              <a:t>Relatore</a:t>
            </a:r>
            <a:r>
              <a:rPr lang="it-IT" dirty="0">
                <a:solidFill>
                  <a:srgbClr val="FFFFFF"/>
                </a:solidFill>
              </a:rPr>
              <a:t>: Prof.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it-IT" dirty="0">
                <a:solidFill>
                  <a:srgbClr val="FFFFFF"/>
                </a:solidFill>
              </a:rPr>
              <a:t>Fabio Palomba</a:t>
            </a:r>
          </a:p>
          <a:p>
            <a:pPr defTabSz="534190"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>
                <a:solidFill>
                  <a:srgbClr val="FFFFFF"/>
                </a:solidFill>
              </a:rPr>
              <a:t>Correlatore: Dr. Gianmaria Giordano</a:t>
            </a:r>
          </a:p>
          <a:p>
            <a:pPr defTabSz="534190"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74" name="email@studenti.unisa.it…"/>
          <p:cNvSpPr txBox="1"/>
          <p:nvPr/>
        </p:nvSpPr>
        <p:spPr>
          <a:xfrm>
            <a:off x="641189" y="8703607"/>
            <a:ext cx="102657" cy="4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75" name="logo.png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853" y="149171"/>
            <a:ext cx="2208778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Ovale"/>
          <p:cNvSpPr/>
          <p:nvPr/>
        </p:nvSpPr>
        <p:spPr>
          <a:xfrm>
            <a:off x="1586552" y="75288"/>
            <a:ext cx="1143001" cy="11303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7" name="Cerchio"/>
          <p:cNvSpPr/>
          <p:nvPr/>
        </p:nvSpPr>
        <p:spPr>
          <a:xfrm>
            <a:off x="144847" y="68938"/>
            <a:ext cx="1143001" cy="1143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8" name="Immagine" descr="Immagine"/>
          <p:cNvPicPr>
            <a:picLocks noChangeAspect="1"/>
          </p:cNvPicPr>
          <p:nvPr/>
        </p:nvPicPr>
        <p:blipFill>
          <a:blip r:embed="rId5"/>
          <a:srcRect l="19294" r="24200" b="37033"/>
          <a:stretch>
            <a:fillRect/>
          </a:stretch>
        </p:blipFill>
        <p:spPr>
          <a:xfrm>
            <a:off x="1530394" y="-515"/>
            <a:ext cx="1229965" cy="1281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magine" descr="Immag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44" y="71335"/>
            <a:ext cx="1138206" cy="11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olo Tesi…">
            <a:extLst>
              <a:ext uri="{FF2B5EF4-FFF2-40B4-BE49-F238E27FC236}">
                <a16:creationId xmlns:a16="http://schemas.microsoft.com/office/drawing/2014/main" id="{02196CD3-1DCE-4470-3CCC-0EDC0890B9DB}"/>
              </a:ext>
            </a:extLst>
          </p:cNvPr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1" name="Forma">
            <a:extLst>
              <a:ext uri="{FF2B5EF4-FFF2-40B4-BE49-F238E27FC236}">
                <a16:creationId xmlns:a16="http://schemas.microsoft.com/office/drawing/2014/main" id="{762C0211-053F-F876-0FC2-C06EE392A7BA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Forma">
            <a:extLst>
              <a:ext uri="{FF2B5EF4-FFF2-40B4-BE49-F238E27FC236}">
                <a16:creationId xmlns:a16="http://schemas.microsoft.com/office/drawing/2014/main" id="{414CDAD4-BFC0-230A-8CE6-CE9E4BE80539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DD2F0814-20A3-67A5-500B-6DBF13F6331C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92B359-059E-9FA7-724B-E5A8B896B332}"/>
              </a:ext>
            </a:extLst>
          </p:cNvPr>
          <p:cNvSpPr txBox="1"/>
          <p:nvPr/>
        </p:nvSpPr>
        <p:spPr>
          <a:xfrm>
            <a:off x="-3600" y="1497600"/>
            <a:ext cx="13011728" cy="932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54000" bIns="54000">
            <a:spAutoFit/>
          </a:bodyPr>
          <a:lstStyle/>
          <a:p>
            <a:pPr algn="ctr"/>
            <a:r>
              <a:rPr lang="en" sz="6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HCE</a:t>
            </a:r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02D0403-6ED9-8571-4B56-4512C19411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345" y="2833527"/>
            <a:ext cx="4874750" cy="4886787"/>
          </a:xfrm>
          <a:prstGeom prst="rect">
            <a:avLst/>
          </a:prstGeom>
        </p:spPr>
      </p:pic>
      <p:sp>
        <p:nvSpPr>
          <p:cNvPr id="4" name="Forma">
            <a:extLst>
              <a:ext uri="{FF2B5EF4-FFF2-40B4-BE49-F238E27FC236}">
                <a16:creationId xmlns:a16="http://schemas.microsoft.com/office/drawing/2014/main" id="{CB0CB1FB-AE40-3FC7-C108-22976CB08C86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Forma">
            <a:extLst>
              <a:ext uri="{FF2B5EF4-FFF2-40B4-BE49-F238E27FC236}">
                <a16:creationId xmlns:a16="http://schemas.microsoft.com/office/drawing/2014/main" id="{71A7B414-61C0-D988-B074-AAF930F8B1E6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2ED48C21-9DBE-3D12-ECF3-90CA75ED7C5C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3600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92B359-059E-9FA7-724B-E5A8B896B332}"/>
              </a:ext>
            </a:extLst>
          </p:cNvPr>
          <p:cNvSpPr txBox="1"/>
          <p:nvPr/>
        </p:nvSpPr>
        <p:spPr>
          <a:xfrm>
            <a:off x="0" y="1498238"/>
            <a:ext cx="13004800" cy="9364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54000" bIns="54000">
            <a:spAutoFit/>
          </a:bodyPr>
          <a:lstStyle/>
          <a:p>
            <a:pPr algn="ctr"/>
            <a:r>
              <a:rPr lang="en" sz="6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HCE</a:t>
            </a:r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02D0403-6ED9-8571-4B56-4512C1941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428" y="2833527"/>
            <a:ext cx="4874585" cy="48867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FDC04EA-C403-3AF6-4B4A-820F53EFE7E6}"/>
              </a:ext>
            </a:extLst>
          </p:cNvPr>
          <p:cNvSpPr/>
          <p:nvPr/>
        </p:nvSpPr>
        <p:spPr>
          <a:xfrm>
            <a:off x="4687114" y="6494197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D5335B-DB9F-26BD-B34F-B8D990F28FAA}"/>
              </a:ext>
            </a:extLst>
          </p:cNvPr>
          <p:cNvSpPr/>
          <p:nvPr/>
        </p:nvSpPr>
        <p:spPr>
          <a:xfrm>
            <a:off x="4075114" y="6481820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520BBC0-59CD-45DF-CB56-06D8B53CF3F0}"/>
              </a:ext>
            </a:extLst>
          </p:cNvPr>
          <p:cNvSpPr/>
          <p:nvPr/>
        </p:nvSpPr>
        <p:spPr>
          <a:xfrm>
            <a:off x="2887354" y="5888137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48EABE-12D5-6D4A-AB8B-90F44EEEF456}"/>
              </a:ext>
            </a:extLst>
          </p:cNvPr>
          <p:cNvSpPr/>
          <p:nvPr/>
        </p:nvSpPr>
        <p:spPr>
          <a:xfrm>
            <a:off x="4075114" y="4698564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FD7B7F8-9E22-0A9F-BA85-C3FDF6BF93F9}"/>
              </a:ext>
            </a:extLst>
          </p:cNvPr>
          <p:cNvSpPr/>
          <p:nvPr/>
        </p:nvSpPr>
        <p:spPr>
          <a:xfrm>
            <a:off x="2851114" y="6483077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0E0198B-439B-9A4A-94C0-79A985546077}"/>
              </a:ext>
            </a:extLst>
          </p:cNvPr>
          <p:cNvSpPr/>
          <p:nvPr/>
        </p:nvSpPr>
        <p:spPr>
          <a:xfrm>
            <a:off x="3464314" y="6478111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6253E38-E5E6-B52B-0B0A-EB50DD3DF6F5}"/>
              </a:ext>
            </a:extLst>
          </p:cNvPr>
          <p:cNvSpPr/>
          <p:nvPr/>
        </p:nvSpPr>
        <p:spPr>
          <a:xfrm>
            <a:off x="2252650" y="7089452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35DABE2-7526-52FC-54EC-37B1834265E5}"/>
              </a:ext>
            </a:extLst>
          </p:cNvPr>
          <p:cNvSpPr/>
          <p:nvPr/>
        </p:nvSpPr>
        <p:spPr>
          <a:xfrm>
            <a:off x="1633282" y="5880080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FCEAD8-51EB-AC2D-5E8E-B53F66B5265F}"/>
              </a:ext>
            </a:extLst>
          </p:cNvPr>
          <p:cNvSpPr/>
          <p:nvPr/>
        </p:nvSpPr>
        <p:spPr>
          <a:xfrm>
            <a:off x="415150" y="6481820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1D99608-A8C9-7FD9-9A3C-4FDA607A4FD4}"/>
              </a:ext>
            </a:extLst>
          </p:cNvPr>
          <p:cNvSpPr/>
          <p:nvPr/>
        </p:nvSpPr>
        <p:spPr>
          <a:xfrm>
            <a:off x="1028350" y="6494197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FB13A63-0D65-2122-4A7A-A16263DE1BB7}"/>
              </a:ext>
            </a:extLst>
          </p:cNvPr>
          <p:cNvSpPr/>
          <p:nvPr/>
        </p:nvSpPr>
        <p:spPr>
          <a:xfrm>
            <a:off x="1640650" y="4051862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CF88A22-D6F7-ACB7-8B50-8CF2C809BC94}"/>
              </a:ext>
            </a:extLst>
          </p:cNvPr>
          <p:cNvSpPr/>
          <p:nvPr/>
        </p:nvSpPr>
        <p:spPr>
          <a:xfrm>
            <a:off x="1617946" y="7104820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70C7C6F-2E2A-205F-33FF-7BBCBB708923}"/>
              </a:ext>
            </a:extLst>
          </p:cNvPr>
          <p:cNvSpPr/>
          <p:nvPr/>
        </p:nvSpPr>
        <p:spPr>
          <a:xfrm>
            <a:off x="4677990" y="7101067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B5FAA25-3B8A-B00A-69DD-F6EC7458840E}"/>
              </a:ext>
            </a:extLst>
          </p:cNvPr>
          <p:cNvSpPr/>
          <p:nvPr/>
        </p:nvSpPr>
        <p:spPr>
          <a:xfrm>
            <a:off x="3465320" y="7097358"/>
            <a:ext cx="612000" cy="612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FECBD9-CF08-3256-03B6-3172D9A23CBF}"/>
              </a:ext>
            </a:extLst>
          </p:cNvPr>
          <p:cNvSpPr txBox="1"/>
          <p:nvPr/>
        </p:nvSpPr>
        <p:spPr>
          <a:xfrm>
            <a:off x="6950598" y="2362103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C2696B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bianco: 1750</a:t>
            </a:r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A44D4EDB-639C-B848-92C8-0A7B1C6B29CC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Forma">
            <a:extLst>
              <a:ext uri="{FF2B5EF4-FFF2-40B4-BE49-F238E27FC236}">
                <a16:creationId xmlns:a16="http://schemas.microsoft.com/office/drawing/2014/main" id="{AA18D650-57C3-84F0-EC94-3F82345E5893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Email@studenti.unisa.it…">
            <a:extLst>
              <a:ext uri="{FF2B5EF4-FFF2-40B4-BE49-F238E27FC236}">
                <a16:creationId xmlns:a16="http://schemas.microsoft.com/office/drawing/2014/main" id="{2813413D-2C7A-B032-348B-60EA4020AB42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1421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92B359-059E-9FA7-724B-E5A8B896B332}"/>
              </a:ext>
            </a:extLst>
          </p:cNvPr>
          <p:cNvSpPr txBox="1"/>
          <p:nvPr/>
        </p:nvSpPr>
        <p:spPr>
          <a:xfrm>
            <a:off x="0" y="1497600"/>
            <a:ext cx="13003200" cy="94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54000" bIns="54000">
            <a:spAutoFit/>
          </a:bodyPr>
          <a:lstStyle/>
          <a:p>
            <a:pPr algn="ctr"/>
            <a:r>
              <a:rPr lang="en" sz="6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HCE</a:t>
            </a:r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02D0403-6ED9-8571-4B56-4512C194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428" y="2833527"/>
            <a:ext cx="4874585" cy="48867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FDC04EA-C403-3AF6-4B4A-820F53EFE7E6}"/>
              </a:ext>
            </a:extLst>
          </p:cNvPr>
          <p:cNvSpPr/>
          <p:nvPr/>
        </p:nvSpPr>
        <p:spPr>
          <a:xfrm>
            <a:off x="4687114" y="2849613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D5335B-DB9F-26BD-B34F-B8D990F28FAA}"/>
              </a:ext>
            </a:extLst>
          </p:cNvPr>
          <p:cNvSpPr/>
          <p:nvPr/>
        </p:nvSpPr>
        <p:spPr>
          <a:xfrm>
            <a:off x="4075114" y="4052632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520BBC0-59CD-45DF-CB56-06D8B53CF3F0}"/>
              </a:ext>
            </a:extLst>
          </p:cNvPr>
          <p:cNvSpPr/>
          <p:nvPr/>
        </p:nvSpPr>
        <p:spPr>
          <a:xfrm>
            <a:off x="1635842" y="3445527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48EABE-12D5-6D4A-AB8B-90F44EEEF456}"/>
              </a:ext>
            </a:extLst>
          </p:cNvPr>
          <p:cNvSpPr/>
          <p:nvPr/>
        </p:nvSpPr>
        <p:spPr>
          <a:xfrm>
            <a:off x="3469820" y="4036546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FD7B7F8-9E22-0A9F-BA85-C3FDF6BF93F9}"/>
              </a:ext>
            </a:extLst>
          </p:cNvPr>
          <p:cNvSpPr/>
          <p:nvPr/>
        </p:nvSpPr>
        <p:spPr>
          <a:xfrm>
            <a:off x="2863299" y="2832288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FCEAD8-51EB-AC2D-5E8E-B53F66B5265F}"/>
              </a:ext>
            </a:extLst>
          </p:cNvPr>
          <p:cNvSpPr/>
          <p:nvPr/>
        </p:nvSpPr>
        <p:spPr>
          <a:xfrm>
            <a:off x="400714" y="3445527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1D99608-A8C9-7FD9-9A3C-4FDA607A4FD4}"/>
              </a:ext>
            </a:extLst>
          </p:cNvPr>
          <p:cNvSpPr/>
          <p:nvPr/>
        </p:nvSpPr>
        <p:spPr>
          <a:xfrm>
            <a:off x="1032571" y="3435697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FB13A63-0D65-2122-4A7A-A16263DE1BB7}"/>
              </a:ext>
            </a:extLst>
          </p:cNvPr>
          <p:cNvSpPr/>
          <p:nvPr/>
        </p:nvSpPr>
        <p:spPr>
          <a:xfrm>
            <a:off x="410643" y="2838442"/>
            <a:ext cx="612000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B5FAA25-3B8A-B00A-69DD-F6EC7458840E}"/>
              </a:ext>
            </a:extLst>
          </p:cNvPr>
          <p:cNvSpPr/>
          <p:nvPr/>
        </p:nvSpPr>
        <p:spPr>
          <a:xfrm>
            <a:off x="3469820" y="3440632"/>
            <a:ext cx="1829294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FECBD9-CF08-3256-03B6-3172D9A23CBF}"/>
              </a:ext>
            </a:extLst>
          </p:cNvPr>
          <p:cNvSpPr txBox="1"/>
          <p:nvPr/>
        </p:nvSpPr>
        <p:spPr>
          <a:xfrm>
            <a:off x="6950598" y="2362103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C2696B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bianco: 1750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8AC8EB-8E1A-892E-0FBF-A9B599C4FCDB}"/>
              </a:ext>
            </a:extLst>
          </p:cNvPr>
          <p:cNvSpPr txBox="1"/>
          <p:nvPr/>
        </p:nvSpPr>
        <p:spPr>
          <a:xfrm>
            <a:off x="6986838" y="2938376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nero:  -1500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E5CC675-04AE-3D53-5AEC-BD601AC301EC}"/>
              </a:ext>
            </a:extLst>
          </p:cNvPr>
          <p:cNvSpPr/>
          <p:nvPr/>
        </p:nvSpPr>
        <p:spPr>
          <a:xfrm>
            <a:off x="2851114" y="4052632"/>
            <a:ext cx="1230706" cy="61200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Forma">
            <a:extLst>
              <a:ext uri="{FF2B5EF4-FFF2-40B4-BE49-F238E27FC236}">
                <a16:creationId xmlns:a16="http://schemas.microsoft.com/office/drawing/2014/main" id="{36E40087-C39E-A482-192C-F8812D4E08BF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Forma">
            <a:extLst>
              <a:ext uri="{FF2B5EF4-FFF2-40B4-BE49-F238E27FC236}">
                <a16:creationId xmlns:a16="http://schemas.microsoft.com/office/drawing/2014/main" id="{E35058F1-FD19-F272-C95B-41BF47F694AB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Email@studenti.unisa.it…">
            <a:extLst>
              <a:ext uri="{FF2B5EF4-FFF2-40B4-BE49-F238E27FC236}">
                <a16:creationId xmlns:a16="http://schemas.microsoft.com/office/drawing/2014/main" id="{E58B15B7-C5C3-6265-7B63-A27F3D9F346C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5323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AF42FED-1A58-34EF-B952-E1022F856BA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00" y="2833200"/>
            <a:ext cx="4874400" cy="4885200"/>
          </a:xfrm>
          <a:prstGeom prst="rect">
            <a:avLst/>
          </a:prstGeom>
        </p:spPr>
      </p:pic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FECBD9-CF08-3256-03B6-3172D9A23CBF}"/>
              </a:ext>
            </a:extLst>
          </p:cNvPr>
          <p:cNvSpPr txBox="1"/>
          <p:nvPr/>
        </p:nvSpPr>
        <p:spPr>
          <a:xfrm>
            <a:off x="6950598" y="2362103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C2696B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bianco: 1750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8AC8EB-8E1A-892E-0FBF-A9B599C4FCDB}"/>
              </a:ext>
            </a:extLst>
          </p:cNvPr>
          <p:cNvSpPr txBox="1"/>
          <p:nvPr/>
        </p:nvSpPr>
        <p:spPr>
          <a:xfrm>
            <a:off x="6986838" y="2938376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</a:t>
            </a:r>
            <a:r>
              <a:rPr lang="it-IT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nero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:  -</a:t>
            </a:r>
            <a:r>
              <a:rPr lang="it-IT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1500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92EDE7B-BACC-B96F-7E53-93DEC0C1BF10}"/>
              </a:ext>
            </a:extLst>
          </p:cNvPr>
          <p:cNvSpPr/>
          <p:nvPr/>
        </p:nvSpPr>
        <p:spPr>
          <a:xfrm>
            <a:off x="1034968" y="4032363"/>
            <a:ext cx="612000" cy="612000"/>
          </a:xfrm>
          <a:prstGeom prst="rect">
            <a:avLst/>
          </a:prstGeom>
          <a:solidFill>
            <a:schemeClr val="accent3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4D8348F-6D27-1B88-2EE5-6D95213717BD}"/>
              </a:ext>
            </a:extLst>
          </p:cNvPr>
          <p:cNvSpPr/>
          <p:nvPr/>
        </p:nvSpPr>
        <p:spPr>
          <a:xfrm>
            <a:off x="2864096" y="5863238"/>
            <a:ext cx="612000" cy="612000"/>
          </a:xfrm>
          <a:prstGeom prst="rect">
            <a:avLst/>
          </a:prstGeom>
          <a:solidFill>
            <a:schemeClr val="accent3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4FD2FBAF-FC60-3837-531A-5F94C9D2C1C1}"/>
              </a:ext>
            </a:extLst>
          </p:cNvPr>
          <p:cNvSpPr/>
          <p:nvPr/>
        </p:nvSpPr>
        <p:spPr>
          <a:xfrm>
            <a:off x="2254856" y="5284275"/>
            <a:ext cx="612000" cy="612000"/>
          </a:xfrm>
          <a:prstGeom prst="rect">
            <a:avLst/>
          </a:prstGeom>
          <a:solidFill>
            <a:schemeClr val="accent3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B6CFFD80-CE50-24E9-6A85-2D91EC8A660E}"/>
              </a:ext>
            </a:extLst>
          </p:cNvPr>
          <p:cNvSpPr/>
          <p:nvPr/>
        </p:nvSpPr>
        <p:spPr>
          <a:xfrm>
            <a:off x="1630607" y="4651270"/>
            <a:ext cx="612000" cy="612000"/>
          </a:xfrm>
          <a:prstGeom prst="rect">
            <a:avLst/>
          </a:prstGeom>
          <a:solidFill>
            <a:schemeClr val="accent3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34837D8-61B4-0CA7-9FD8-109072EE32B6}"/>
              </a:ext>
            </a:extLst>
          </p:cNvPr>
          <p:cNvSpPr/>
          <p:nvPr/>
        </p:nvSpPr>
        <p:spPr>
          <a:xfrm>
            <a:off x="2259766" y="6475238"/>
            <a:ext cx="612000" cy="612000"/>
          </a:xfrm>
          <a:prstGeom prst="rect">
            <a:avLst/>
          </a:prstGeom>
          <a:solidFill>
            <a:schemeClr val="accent3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455865C4-F484-1ACB-79FE-5D2F46990289}"/>
              </a:ext>
            </a:extLst>
          </p:cNvPr>
          <p:cNvSpPr/>
          <p:nvPr/>
        </p:nvSpPr>
        <p:spPr>
          <a:xfrm>
            <a:off x="3471559" y="5283056"/>
            <a:ext cx="612000" cy="612000"/>
          </a:xfrm>
          <a:prstGeom prst="rect">
            <a:avLst/>
          </a:prstGeom>
          <a:solidFill>
            <a:schemeClr val="accent3">
              <a:lumMod val="75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86EF1BA-5F67-41A5-C653-D86E8794C17D}"/>
              </a:ext>
            </a:extLst>
          </p:cNvPr>
          <p:cNvSpPr txBox="1"/>
          <p:nvPr/>
        </p:nvSpPr>
        <p:spPr>
          <a:xfrm>
            <a:off x="6986838" y="3468899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</a:t>
            </a:r>
            <a:r>
              <a:rPr lang="it-IT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mobilità alfiere: 150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E27F87-CAAE-9333-5CE6-91D7FC5B2BC0}"/>
              </a:ext>
            </a:extLst>
          </p:cNvPr>
          <p:cNvSpPr txBox="1"/>
          <p:nvPr/>
        </p:nvSpPr>
        <p:spPr>
          <a:xfrm>
            <a:off x="0" y="1497600"/>
            <a:ext cx="13003200" cy="931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54000" bIns="54000">
            <a:spAutoFit/>
          </a:bodyPr>
          <a:lstStyle/>
          <a:p>
            <a:pPr algn="ctr"/>
            <a:r>
              <a:rPr lang="en" sz="6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HCE</a:t>
            </a:r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rma">
            <a:extLst>
              <a:ext uri="{FF2B5EF4-FFF2-40B4-BE49-F238E27FC236}">
                <a16:creationId xmlns:a16="http://schemas.microsoft.com/office/drawing/2014/main" id="{C1CC259C-8C93-41F4-EB53-C00B1FBDFDB5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84621DA6-2C2B-AB03-0E1D-AEB530EA765C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E9258799-EE77-29F5-4EC0-C023CEFB5F6B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6138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92B359-059E-9FA7-724B-E5A8B896B332}"/>
              </a:ext>
            </a:extLst>
          </p:cNvPr>
          <p:cNvSpPr txBox="1"/>
          <p:nvPr/>
        </p:nvSpPr>
        <p:spPr>
          <a:xfrm>
            <a:off x="0" y="1498238"/>
            <a:ext cx="13004800" cy="94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54000" bIns="54000">
            <a:spAutoFit/>
          </a:bodyPr>
          <a:lstStyle/>
          <a:p>
            <a:pPr algn="ctr"/>
            <a:r>
              <a:rPr lang="en" sz="6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HCE</a:t>
            </a:r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02D0403-6ED9-8571-4B56-4512C194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7" y="2833527"/>
            <a:ext cx="4886787" cy="48867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FDC04EA-C403-3AF6-4B4A-820F53EFE7E6}"/>
              </a:ext>
            </a:extLst>
          </p:cNvPr>
          <p:cNvSpPr/>
          <p:nvPr/>
        </p:nvSpPr>
        <p:spPr>
          <a:xfrm>
            <a:off x="4687114" y="2849613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CD5335B-DB9F-26BD-B34F-B8D990F28FAA}"/>
              </a:ext>
            </a:extLst>
          </p:cNvPr>
          <p:cNvSpPr/>
          <p:nvPr/>
        </p:nvSpPr>
        <p:spPr>
          <a:xfrm>
            <a:off x="4075114" y="2837236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520BBC0-59CD-45DF-CB56-06D8B53CF3F0}"/>
              </a:ext>
            </a:extLst>
          </p:cNvPr>
          <p:cNvSpPr/>
          <p:nvPr/>
        </p:nvSpPr>
        <p:spPr>
          <a:xfrm>
            <a:off x="1626514" y="2849613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248EABE-12D5-6D4A-AB8B-90F44EEEF456}"/>
              </a:ext>
            </a:extLst>
          </p:cNvPr>
          <p:cNvSpPr/>
          <p:nvPr/>
        </p:nvSpPr>
        <p:spPr>
          <a:xfrm>
            <a:off x="2239114" y="2833527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FD7B7F8-9E22-0A9F-BA85-C3FDF6BF93F9}"/>
              </a:ext>
            </a:extLst>
          </p:cNvPr>
          <p:cNvSpPr/>
          <p:nvPr/>
        </p:nvSpPr>
        <p:spPr>
          <a:xfrm>
            <a:off x="2851114" y="2838493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0E0198B-439B-9A4A-94C0-79A985546077}"/>
              </a:ext>
            </a:extLst>
          </p:cNvPr>
          <p:cNvSpPr/>
          <p:nvPr/>
        </p:nvSpPr>
        <p:spPr>
          <a:xfrm>
            <a:off x="3464314" y="2833527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6253E38-E5E6-B52B-0B0A-EB50DD3DF6F5}"/>
              </a:ext>
            </a:extLst>
          </p:cNvPr>
          <p:cNvSpPr/>
          <p:nvPr/>
        </p:nvSpPr>
        <p:spPr>
          <a:xfrm>
            <a:off x="2252650" y="3444868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35DABE2-7526-52FC-54EC-37B1834265E5}"/>
              </a:ext>
            </a:extLst>
          </p:cNvPr>
          <p:cNvSpPr/>
          <p:nvPr/>
        </p:nvSpPr>
        <p:spPr>
          <a:xfrm>
            <a:off x="1021432" y="3445527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BFCEAD8-51EB-AC2D-5E8E-B53F66B5265F}"/>
              </a:ext>
            </a:extLst>
          </p:cNvPr>
          <p:cNvSpPr/>
          <p:nvPr/>
        </p:nvSpPr>
        <p:spPr>
          <a:xfrm>
            <a:off x="400714" y="3445527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1D99608-A8C9-7FD9-9A3C-4FDA607A4FD4}"/>
              </a:ext>
            </a:extLst>
          </p:cNvPr>
          <p:cNvSpPr/>
          <p:nvPr/>
        </p:nvSpPr>
        <p:spPr>
          <a:xfrm>
            <a:off x="1028350" y="2849613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FB13A63-0D65-2122-4A7A-A16263DE1BB7}"/>
              </a:ext>
            </a:extLst>
          </p:cNvPr>
          <p:cNvSpPr/>
          <p:nvPr/>
        </p:nvSpPr>
        <p:spPr>
          <a:xfrm>
            <a:off x="410121" y="2849613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CD97D62-FFDA-8710-AF8F-4EA712FC6033}"/>
              </a:ext>
            </a:extLst>
          </p:cNvPr>
          <p:cNvSpPr/>
          <p:nvPr/>
        </p:nvSpPr>
        <p:spPr>
          <a:xfrm>
            <a:off x="2887354" y="3449236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CF88A22-D6F7-ACB7-8B50-8CF2C809BC94}"/>
              </a:ext>
            </a:extLst>
          </p:cNvPr>
          <p:cNvSpPr/>
          <p:nvPr/>
        </p:nvSpPr>
        <p:spPr>
          <a:xfrm>
            <a:off x="1617946" y="3460236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70C7C6F-2E2A-205F-33FF-7BBCBB708923}"/>
              </a:ext>
            </a:extLst>
          </p:cNvPr>
          <p:cNvSpPr/>
          <p:nvPr/>
        </p:nvSpPr>
        <p:spPr>
          <a:xfrm>
            <a:off x="4677990" y="3456483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3C672A5-0835-8A81-74CD-43AC9C214D5A}"/>
              </a:ext>
            </a:extLst>
          </p:cNvPr>
          <p:cNvSpPr/>
          <p:nvPr/>
        </p:nvSpPr>
        <p:spPr>
          <a:xfrm>
            <a:off x="4071952" y="3441818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B5FAA25-3B8A-B00A-69DD-F6EC7458840E}"/>
              </a:ext>
            </a:extLst>
          </p:cNvPr>
          <p:cNvSpPr/>
          <p:nvPr/>
        </p:nvSpPr>
        <p:spPr>
          <a:xfrm>
            <a:off x="3465320" y="3452774"/>
            <a:ext cx="612000" cy="61200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FECBD9-CF08-3256-03B6-3172D9A23CBF}"/>
              </a:ext>
            </a:extLst>
          </p:cNvPr>
          <p:cNvSpPr txBox="1"/>
          <p:nvPr/>
        </p:nvSpPr>
        <p:spPr>
          <a:xfrm>
            <a:off x="6950598" y="2362103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C2696B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bianco: 1750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8AC8EB-8E1A-892E-0FBF-A9B599C4FCDB}"/>
              </a:ext>
            </a:extLst>
          </p:cNvPr>
          <p:cNvSpPr txBox="1"/>
          <p:nvPr/>
        </p:nvSpPr>
        <p:spPr>
          <a:xfrm>
            <a:off x="6986838" y="2938376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materiale </a:t>
            </a:r>
            <a:r>
              <a:rPr lang="it-IT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nero</a:t>
            </a: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:  -</a:t>
            </a:r>
            <a:r>
              <a:rPr lang="it-IT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1500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AF42FED-1A58-34EF-B952-E1022F856BA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00" y="2833200"/>
            <a:ext cx="4874400" cy="4885200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86EF1BA-5F67-41A5-C653-D86E8794C17D}"/>
              </a:ext>
            </a:extLst>
          </p:cNvPr>
          <p:cNvSpPr txBox="1"/>
          <p:nvPr/>
        </p:nvSpPr>
        <p:spPr>
          <a:xfrm>
            <a:off x="6986838" y="3468899"/>
            <a:ext cx="500605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Valore </a:t>
            </a:r>
            <a:r>
              <a:rPr lang="it-IT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mobilità alfiere: 150</a:t>
            </a: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CE2580-7647-271B-FD9E-533835F0EB6C}"/>
              </a:ext>
            </a:extLst>
          </p:cNvPr>
          <p:cNvSpPr txBox="1"/>
          <p:nvPr/>
        </p:nvSpPr>
        <p:spPr>
          <a:xfrm>
            <a:off x="6612176" y="4844782"/>
            <a:ext cx="575537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Punteggio giocatore bianco: 400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Forma">
            <a:extLst>
              <a:ext uri="{FF2B5EF4-FFF2-40B4-BE49-F238E27FC236}">
                <a16:creationId xmlns:a16="http://schemas.microsoft.com/office/drawing/2014/main" id="{1A9DA74D-CBC4-608A-B41D-05DD7F873534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" name="Forma">
            <a:extLst>
              <a:ext uri="{FF2B5EF4-FFF2-40B4-BE49-F238E27FC236}">
                <a16:creationId xmlns:a16="http://schemas.microsoft.com/office/drawing/2014/main" id="{211B9F31-221C-2F7B-5DA9-8F5987CF81C2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Email@studenti.unisa.it…">
            <a:extLst>
              <a:ext uri="{FF2B5EF4-FFF2-40B4-BE49-F238E27FC236}">
                <a16:creationId xmlns:a16="http://schemas.microsoft.com/office/drawing/2014/main" id="{BA8706F9-5DF6-F51B-899B-8B39CEE2E056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6231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92B359-059E-9FA7-724B-E5A8B896B332}"/>
              </a:ext>
            </a:extLst>
          </p:cNvPr>
          <p:cNvSpPr txBox="1"/>
          <p:nvPr/>
        </p:nvSpPr>
        <p:spPr>
          <a:xfrm>
            <a:off x="4700064" y="1433054"/>
            <a:ext cx="244515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sz="6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NNUE</a:t>
            </a:r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DB53E7-DDAC-D26A-295D-CB9E125A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8641" y="1886243"/>
            <a:ext cx="9703852" cy="643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rma">
            <a:extLst>
              <a:ext uri="{FF2B5EF4-FFF2-40B4-BE49-F238E27FC236}">
                <a16:creationId xmlns:a16="http://schemas.microsoft.com/office/drawing/2014/main" id="{C3667FAC-7B03-FF1A-2058-C0C330E98E56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01DF02DE-B89E-031A-72C0-3B1579BA53AD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Email@studenti.unisa.it…">
            <a:extLst>
              <a:ext uri="{FF2B5EF4-FFF2-40B4-BE49-F238E27FC236}">
                <a16:creationId xmlns:a16="http://schemas.microsoft.com/office/drawing/2014/main" id="{2CB38217-C71A-A11D-6428-05992681677A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2049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9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0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31" name="Rettangolo"/>
          <p:cNvSpPr/>
          <p:nvPr/>
        </p:nvSpPr>
        <p:spPr>
          <a:xfrm>
            <a:off x="-6928" y="192191"/>
            <a:ext cx="13018656" cy="8241309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2" name="Studio empirico/Validazione dell’approccio (solo se fatto)"/>
          <p:cNvSpPr txBox="1">
            <a:spLocks noGrp="1"/>
          </p:cNvSpPr>
          <p:nvPr>
            <p:ph type="ctrTitle"/>
          </p:nvPr>
        </p:nvSpPr>
        <p:spPr>
          <a:xfrm>
            <a:off x="237474" y="1426259"/>
            <a:ext cx="11609058" cy="3302001"/>
          </a:xfrm>
          <a:prstGeom prst="rect">
            <a:avLst/>
          </a:prstGeom>
        </p:spPr>
        <p:txBody>
          <a:bodyPr/>
          <a:lstStyle>
            <a:lvl1pPr>
              <a:defRPr sz="6000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Studio </a:t>
            </a:r>
            <a:r>
              <a:rPr dirty="0" err="1"/>
              <a:t>empirico</a:t>
            </a:r>
            <a:r>
              <a:rPr dirty="0"/>
              <a:t>/</a:t>
            </a:r>
            <a:r>
              <a:rPr dirty="0" err="1"/>
              <a:t>Validazione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</a:p>
        </p:txBody>
      </p:sp>
      <p:pic>
        <p:nvPicPr>
          <p:cNvPr id="233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lang="it-IT" dirty="0"/>
          </a:p>
        </p:txBody>
      </p:sp>
      <p:sp>
        <p:nvSpPr>
          <p:cNvPr id="238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</p:spTree>
  </p:cSld>
  <p:clrMapOvr>
    <a:masterClrMapping/>
  </p:clrMapOvr>
  <p:transition spd="med" advClick="0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1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2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4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6" name="Studio empirico/Validazione dell’approccio (solo se fatto)"/>
          <p:cNvSpPr txBox="1"/>
          <p:nvPr/>
        </p:nvSpPr>
        <p:spPr>
          <a:xfrm>
            <a:off x="118112" y="300180"/>
            <a:ext cx="1087783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Studio </a:t>
            </a:r>
            <a:r>
              <a:rPr dirty="0" err="1"/>
              <a:t>empirico</a:t>
            </a:r>
            <a:r>
              <a:rPr dirty="0"/>
              <a:t>/</a:t>
            </a:r>
            <a:r>
              <a:rPr dirty="0" err="1"/>
              <a:t>Validazione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</a:p>
        </p:txBody>
      </p:sp>
      <p:sp>
        <p:nvSpPr>
          <p:cNvPr id="247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</a:t>
            </a:r>
            <a:r>
              <a:rPr dirty="0"/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48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D05A6B1A-84CE-486D-0F91-01622C3AA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3313"/>
              </p:ext>
            </p:extLst>
          </p:nvPr>
        </p:nvGraphicFramePr>
        <p:xfrm>
          <a:off x="2304160" y="5388374"/>
          <a:ext cx="8396478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8826">
                  <a:extLst>
                    <a:ext uri="{9D8B030D-6E8A-4147-A177-3AD203B41FA5}">
                      <a16:colId xmlns:a16="http://schemas.microsoft.com/office/drawing/2014/main" val="2927655425"/>
                    </a:ext>
                  </a:extLst>
                </a:gridCol>
                <a:gridCol w="2798826">
                  <a:extLst>
                    <a:ext uri="{9D8B030D-6E8A-4147-A177-3AD203B41FA5}">
                      <a16:colId xmlns:a16="http://schemas.microsoft.com/office/drawing/2014/main" val="1446198168"/>
                    </a:ext>
                  </a:extLst>
                </a:gridCol>
                <a:gridCol w="2798826">
                  <a:extLst>
                    <a:ext uri="{9D8B030D-6E8A-4147-A177-3AD203B41FA5}">
                      <a16:colId xmlns:a16="http://schemas.microsoft.com/office/drawing/2014/main" val="2690633114"/>
                    </a:ext>
                  </a:extLst>
                </a:gridCol>
              </a:tblGrid>
              <a:tr h="520262">
                <a:tc gridSpan="3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onsolas" panose="020B0609020204030204" pitchFamily="49" charset="0"/>
                          <a:sym typeface="Helvetica Neue"/>
                        </a:rPr>
                        <a:t>Partite giocate contro un giocatore professionista (2500 </a:t>
                      </a:r>
                      <a:r>
                        <a:rPr kumimoji="0" lang="it-IT" sz="2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onsolas" panose="020B0609020204030204" pitchFamily="49" charset="0"/>
                          <a:sym typeface="Helvetica Neue"/>
                        </a:rPr>
                        <a:t>elo</a:t>
                      </a:r>
                      <a:r>
                        <a:rPr kumimoji="0" lang="it-IT" sz="2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onsolas" panose="020B0609020204030204" pitchFamily="49" charset="0"/>
                          <a:sym typeface="Helvetica Neue"/>
                        </a:rPr>
                        <a:t>)</a:t>
                      </a:r>
                      <a:endParaRPr kumimoji="0" lang="it-IT" sz="2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onsolas" panose="020B0609020204030204" pitchFamily="49" charset="0"/>
                        <a:sym typeface="Helvetica Neue"/>
                      </a:endParaRPr>
                    </a:p>
                  </a:txBody>
                  <a:tcPr>
                    <a:solidFill>
                      <a:srgbClr val="32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EAE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E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14537"/>
                  </a:ext>
                </a:extLst>
              </a:tr>
              <a:tr h="377428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Totale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Vinte dal giocatore umano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Vinte dal motore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234796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3530"/>
                  </a:ext>
                </a:extLst>
              </a:tr>
            </a:tbl>
          </a:graphicData>
        </a:graphic>
      </p:graphicFrame>
      <p:graphicFrame>
        <p:nvGraphicFramePr>
          <p:cNvPr id="9" name="Tabella 7">
            <a:extLst>
              <a:ext uri="{FF2B5EF4-FFF2-40B4-BE49-F238E27FC236}">
                <a16:creationId xmlns:a16="http://schemas.microsoft.com/office/drawing/2014/main" id="{DDDE34AB-1BA7-E188-8FEE-26E66BA9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17927"/>
              </p:ext>
            </p:extLst>
          </p:nvPr>
        </p:nvGraphicFramePr>
        <p:xfrm>
          <a:off x="3479808" y="1982590"/>
          <a:ext cx="6045183" cy="2160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5061">
                  <a:extLst>
                    <a:ext uri="{9D8B030D-6E8A-4147-A177-3AD203B41FA5}">
                      <a16:colId xmlns:a16="http://schemas.microsoft.com/office/drawing/2014/main" val="1152702090"/>
                    </a:ext>
                  </a:extLst>
                </a:gridCol>
                <a:gridCol w="2015061">
                  <a:extLst>
                    <a:ext uri="{9D8B030D-6E8A-4147-A177-3AD203B41FA5}">
                      <a16:colId xmlns:a16="http://schemas.microsoft.com/office/drawing/2014/main" val="1446198168"/>
                    </a:ext>
                  </a:extLst>
                </a:gridCol>
                <a:gridCol w="2015061">
                  <a:extLst>
                    <a:ext uri="{9D8B030D-6E8A-4147-A177-3AD203B41FA5}">
                      <a16:colId xmlns:a16="http://schemas.microsoft.com/office/drawing/2014/main" val="2690633114"/>
                    </a:ext>
                  </a:extLst>
                </a:gridCol>
              </a:tblGrid>
              <a:tr h="794388">
                <a:tc>
                  <a:txBody>
                    <a:bodyPr/>
                    <a:lstStyle/>
                    <a:p>
                      <a:endParaRPr lang="it-IT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 err="1">
                          <a:solidFill>
                            <a:schemeClr val="tx1"/>
                          </a:solidFill>
                        </a:rPr>
                        <a:t>Elo</a:t>
                      </a:r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 Motore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Massimo umano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234796"/>
                  </a:ext>
                </a:extLst>
              </a:tr>
              <a:tr h="455439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Blitz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3307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2986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3530"/>
                  </a:ext>
                </a:extLst>
              </a:tr>
              <a:tr h="455439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Rapid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3364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2919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666388"/>
                  </a:ext>
                </a:extLst>
              </a:tr>
              <a:tr h="455439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Classic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3350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2882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374384"/>
                  </a:ext>
                </a:extLst>
              </a:tr>
            </a:tbl>
          </a:graphicData>
        </a:graphic>
      </p:graphicFrame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409CBA5-5D13-3BE3-2BA2-62E69DA1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283799"/>
              </p:ext>
            </p:extLst>
          </p:nvPr>
        </p:nvGraphicFramePr>
        <p:xfrm>
          <a:off x="3479807" y="4373238"/>
          <a:ext cx="6045184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2592">
                  <a:extLst>
                    <a:ext uri="{9D8B030D-6E8A-4147-A177-3AD203B41FA5}">
                      <a16:colId xmlns:a16="http://schemas.microsoft.com/office/drawing/2014/main" val="2269910870"/>
                    </a:ext>
                  </a:extLst>
                </a:gridCol>
                <a:gridCol w="3022592">
                  <a:extLst>
                    <a:ext uri="{9D8B030D-6E8A-4147-A177-3AD203B41FA5}">
                      <a16:colId xmlns:a16="http://schemas.microsoft.com/office/drawing/2014/main" val="3947706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Partite giocate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Numero Test</a:t>
                      </a:r>
                    </a:p>
                  </a:txBody>
                  <a:tcPr>
                    <a:solidFill>
                      <a:srgbClr val="FE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0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800,160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solidFill>
                            <a:schemeClr val="tx1"/>
                          </a:solidFill>
                        </a:rPr>
                        <a:t>496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4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4949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1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2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4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6" name="Studio empirico/Validazione dell’approccio (solo se fatto)"/>
          <p:cNvSpPr txBox="1"/>
          <p:nvPr/>
        </p:nvSpPr>
        <p:spPr>
          <a:xfrm>
            <a:off x="118112" y="300180"/>
            <a:ext cx="1087783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Studio </a:t>
            </a:r>
            <a:r>
              <a:rPr dirty="0" err="1"/>
              <a:t>empirico</a:t>
            </a:r>
            <a:r>
              <a:rPr dirty="0"/>
              <a:t>/</a:t>
            </a:r>
            <a:r>
              <a:rPr dirty="0" err="1"/>
              <a:t>Validazione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</a:p>
        </p:txBody>
      </p:sp>
      <p:sp>
        <p:nvSpPr>
          <p:cNvPr id="247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</a:t>
            </a:r>
            <a:r>
              <a:rPr dirty="0"/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48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6FAC9A1-B7C6-297B-332C-CF109C1B6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831001"/>
              </p:ext>
            </p:extLst>
          </p:nvPr>
        </p:nvGraphicFramePr>
        <p:xfrm>
          <a:off x="1293164" y="1973484"/>
          <a:ext cx="11149620" cy="366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ED507861-90BF-168C-1F35-66A6FA9FB9BE}"/>
              </a:ext>
            </a:extLst>
          </p:cNvPr>
          <p:cNvSpPr txBox="1"/>
          <p:nvPr/>
        </p:nvSpPr>
        <p:spPr>
          <a:xfrm>
            <a:off x="40511" y="7003195"/>
            <a:ext cx="12847899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Dati sulle posizioni estrapolati dalle performance aggregate del motore sulle seguenti liste di rating: CCRL, CEGT, LRS.</a:t>
            </a:r>
          </a:p>
        </p:txBody>
      </p:sp>
    </p:spTree>
    <p:extLst>
      <p:ext uri="{BB962C8B-B14F-4D97-AF65-F5344CB8AC3E}">
        <p14:creationId xmlns:p14="http://schemas.microsoft.com/office/powerpoint/2010/main" val="24659965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52A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52A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7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8" name="Risultati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Risultati</a:t>
            </a:r>
          </a:p>
        </p:txBody>
      </p:sp>
      <p:sp>
        <p:nvSpPr>
          <p:cNvPr id="279" name="Rettangolo"/>
          <p:cNvSpPr/>
          <p:nvPr/>
        </p:nvSpPr>
        <p:spPr>
          <a:xfrm>
            <a:off x="-6928" y="299632"/>
            <a:ext cx="13018656" cy="8149366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Conclusioni e Sviluppi futuri"/>
          <p:cNvSpPr txBox="1">
            <a:spLocks noGrp="1"/>
          </p:cNvSpPr>
          <p:nvPr>
            <p:ph type="ctrTitle"/>
          </p:nvPr>
        </p:nvSpPr>
        <p:spPr>
          <a:xfrm>
            <a:off x="237474" y="1426259"/>
            <a:ext cx="11609058" cy="3302001"/>
          </a:xfrm>
          <a:prstGeom prst="rect">
            <a:avLst/>
          </a:prstGeom>
        </p:spPr>
        <p:txBody>
          <a:bodyPr/>
          <a:lstStyle>
            <a:lvl1pPr>
              <a:defRPr sz="6000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Conclusioni e Sviluppi futuri</a:t>
            </a:r>
          </a:p>
        </p:txBody>
      </p:sp>
      <p:pic>
        <p:nvPicPr>
          <p:cNvPr id="281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86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</p:spTree>
  </p:cSld>
  <p:clrMapOvr>
    <a:masterClrMapping/>
  </p:clrMapOvr>
  <p:transition spd="med" advClick="0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Rettangolo"/>
          <p:cNvSpPr/>
          <p:nvPr/>
        </p:nvSpPr>
        <p:spPr>
          <a:xfrm>
            <a:off x="-6928" y="1321338"/>
            <a:ext cx="13004800" cy="8445756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84" name="Introduzione &amp; Background"/>
          <p:cNvSpPr txBox="1">
            <a:spLocks noGrp="1"/>
          </p:cNvSpPr>
          <p:nvPr>
            <p:ph type="ctrTitle"/>
          </p:nvPr>
        </p:nvSpPr>
        <p:spPr>
          <a:xfrm>
            <a:off x="237474" y="1426259"/>
            <a:ext cx="11609058" cy="3302001"/>
          </a:xfrm>
          <a:prstGeom prst="rect">
            <a:avLst/>
          </a:prstGeom>
        </p:spPr>
        <p:txBody>
          <a:bodyPr/>
          <a:lstStyle>
            <a:lvl1pPr>
              <a:defRPr sz="6000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Introduzione &amp; Background</a:t>
            </a:r>
          </a:p>
        </p:txBody>
      </p:sp>
      <p:pic>
        <p:nvPicPr>
          <p:cNvPr id="185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5" name="Forma">
            <a:extLst>
              <a:ext uri="{FF2B5EF4-FFF2-40B4-BE49-F238E27FC236}">
                <a16:creationId xmlns:a16="http://schemas.microsoft.com/office/drawing/2014/main" id="{701EF578-16C2-5A0A-138F-58993FBEC91E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Forma">
            <a:extLst>
              <a:ext uri="{FF2B5EF4-FFF2-40B4-BE49-F238E27FC236}">
                <a16:creationId xmlns:a16="http://schemas.microsoft.com/office/drawing/2014/main" id="{091D5607-1199-34ED-1183-12B2AB9C2EE8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Email@studenti.unisa.it…">
            <a:extLst>
              <a:ext uri="{FF2B5EF4-FFF2-40B4-BE49-F238E27FC236}">
                <a16:creationId xmlns:a16="http://schemas.microsoft.com/office/drawing/2014/main" id="{3CA89AE8-1F96-D07C-3E55-5A8575305133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</p:cSld>
  <p:clrMapOvr>
    <a:masterClrMapping/>
  </p:clrMapOvr>
  <p:transition spd="med" advClick="0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C78FEAF-8993-600D-C531-8A587198840A}"/>
              </a:ext>
            </a:extLst>
          </p:cNvPr>
          <p:cNvSpPr/>
          <p:nvPr/>
        </p:nvSpPr>
        <p:spPr>
          <a:xfrm>
            <a:off x="1351039" y="3697200"/>
            <a:ext cx="2419108" cy="2361600"/>
          </a:xfrm>
          <a:prstGeom prst="roundRect">
            <a:avLst/>
          </a:prstGeom>
          <a:solidFill>
            <a:srgbClr val="9373C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</a:pP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Architettura della rete neurale più complessa ed efficiente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8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2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4" name="Conclusioni e Sviluppi futuri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Conclusioni e Sviluppi futuri</a:t>
            </a:r>
          </a:p>
        </p:txBody>
      </p:sp>
      <p:sp>
        <p:nvSpPr>
          <p:cNvPr id="295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lang="it-IT" dirty="0"/>
          </a:p>
        </p:txBody>
      </p:sp>
      <p:sp>
        <p:nvSpPr>
          <p:cNvPr id="296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</p:spTree>
    <p:extLst>
      <p:ext uri="{BB962C8B-B14F-4D97-AF65-F5344CB8AC3E}">
        <p14:creationId xmlns:p14="http://schemas.microsoft.com/office/powerpoint/2010/main" val="34082201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C78FEAF-8993-600D-C531-8A587198840A}"/>
              </a:ext>
            </a:extLst>
          </p:cNvPr>
          <p:cNvSpPr/>
          <p:nvPr/>
        </p:nvSpPr>
        <p:spPr>
          <a:xfrm>
            <a:off x="1351039" y="3697200"/>
            <a:ext cx="2419108" cy="2361600"/>
          </a:xfrm>
          <a:prstGeom prst="roundRect">
            <a:avLst/>
          </a:prstGeom>
          <a:solidFill>
            <a:srgbClr val="9373C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</a:pP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Architettura della rete neurale più complessa ed efficiente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8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2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4" name="Conclusioni e Sviluppi futuri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Conclusioni e Sviluppi futuri</a:t>
            </a:r>
          </a:p>
        </p:txBody>
      </p:sp>
      <p:sp>
        <p:nvSpPr>
          <p:cNvPr id="295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96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C27B2EE-F43D-B9BE-82A8-5AB0FCAE79D5}"/>
              </a:ext>
            </a:extLst>
          </p:cNvPr>
          <p:cNvSpPr/>
          <p:nvPr/>
        </p:nvSpPr>
        <p:spPr>
          <a:xfrm>
            <a:off x="5155252" y="3696335"/>
            <a:ext cx="2495614" cy="2361600"/>
          </a:xfrm>
          <a:prstGeom prst="roundRect">
            <a:avLst/>
          </a:prstGeom>
          <a:solidFill>
            <a:srgbClr val="9373C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</a:pP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Implementazione di ulteriori euristiche all’interno </a:t>
            </a:r>
            <a:r>
              <a:rPr kumimoji="0" lang="it-IT" sz="2200" b="0" i="0" u="none" strike="noStrike" cap="none" spc="0" normalizeH="0" baseline="0" dirty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della</a:t>
            </a: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ricerca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153943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C78FEAF-8993-600D-C531-8A587198840A}"/>
              </a:ext>
            </a:extLst>
          </p:cNvPr>
          <p:cNvSpPr/>
          <p:nvPr/>
        </p:nvSpPr>
        <p:spPr>
          <a:xfrm>
            <a:off x="1351039" y="3697200"/>
            <a:ext cx="2419108" cy="2361600"/>
          </a:xfrm>
          <a:prstGeom prst="roundRect">
            <a:avLst/>
          </a:prstGeom>
          <a:solidFill>
            <a:srgbClr val="9373C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</a:pP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Architettura della rete neurale più complessa ed efficiente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8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2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4" name="Conclusioni e Sviluppi futuri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Conclusioni e Sviluppi futuri</a:t>
            </a:r>
          </a:p>
        </p:txBody>
      </p:sp>
      <p:sp>
        <p:nvSpPr>
          <p:cNvPr id="295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96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C27B2EE-F43D-B9BE-82A8-5AB0FCAE79D5}"/>
              </a:ext>
            </a:extLst>
          </p:cNvPr>
          <p:cNvSpPr/>
          <p:nvPr/>
        </p:nvSpPr>
        <p:spPr>
          <a:xfrm>
            <a:off x="5155252" y="3696335"/>
            <a:ext cx="2495614" cy="2361600"/>
          </a:xfrm>
          <a:prstGeom prst="roundRect">
            <a:avLst/>
          </a:prstGeom>
          <a:solidFill>
            <a:srgbClr val="9373C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</a:pP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Implementazione di ulteriori euristiche all’interno </a:t>
            </a:r>
            <a:r>
              <a:rPr kumimoji="0" lang="it-IT" sz="2200" b="0" i="0" u="none" strike="noStrike" cap="none" spc="0" normalizeH="0" baseline="0" dirty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della</a:t>
            </a: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ricerca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7ABDE71-EA79-1D13-AD2C-CF9460D7F6AD}"/>
              </a:ext>
            </a:extLst>
          </p:cNvPr>
          <p:cNvSpPr/>
          <p:nvPr/>
        </p:nvSpPr>
        <p:spPr>
          <a:xfrm>
            <a:off x="9035486" y="3697200"/>
            <a:ext cx="2419108" cy="2361600"/>
          </a:xfrm>
          <a:prstGeom prst="roundRect">
            <a:avLst/>
          </a:prstGeom>
          <a:solidFill>
            <a:srgbClr val="9373C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2184132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9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00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4" name="Titolo tesi"/>
          <p:cNvSpPr txBox="1">
            <a:spLocks noGrp="1"/>
          </p:cNvSpPr>
          <p:nvPr>
            <p:ph type="ctrTitle"/>
          </p:nvPr>
        </p:nvSpPr>
        <p:spPr>
          <a:xfrm>
            <a:off x="697871" y="2372631"/>
            <a:ext cx="11609058" cy="3302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dirty="0"/>
              <a:t>Dalla alfa alla beta</a:t>
            </a:r>
          </a:p>
        </p:txBody>
      </p:sp>
      <p:sp>
        <p:nvSpPr>
          <p:cNvPr id="305" name="Nome Cognome Tesista…"/>
          <p:cNvSpPr txBox="1">
            <a:spLocks noGrp="1"/>
          </p:cNvSpPr>
          <p:nvPr>
            <p:ph type="subTitle" sz="quarter" idx="1"/>
          </p:nvPr>
        </p:nvSpPr>
        <p:spPr>
          <a:xfrm>
            <a:off x="698500" y="5632357"/>
            <a:ext cx="11607800" cy="1456400"/>
          </a:xfrm>
          <a:prstGeom prst="rect">
            <a:avLst/>
          </a:prstGeom>
        </p:spPr>
        <p:txBody>
          <a:bodyPr/>
          <a:lstStyle/>
          <a:p>
            <a:pPr defTabSz="534190"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>
                <a:solidFill>
                  <a:srgbClr val="9473CB"/>
                </a:solidFill>
              </a:rPr>
              <a:t>Giuseppe</a:t>
            </a:r>
            <a:r>
              <a:rPr dirty="0">
                <a:solidFill>
                  <a:srgbClr val="9473CB"/>
                </a:solidFill>
              </a:rPr>
              <a:t> </a:t>
            </a:r>
            <a:r>
              <a:rPr lang="it-IT" dirty="0">
                <a:solidFill>
                  <a:srgbClr val="9473CB"/>
                </a:solidFill>
              </a:rPr>
              <a:t>Pagano Tesista</a:t>
            </a:r>
            <a:endParaRPr dirty="0">
              <a:solidFill>
                <a:srgbClr val="9473CB"/>
              </a:solidFill>
            </a:endParaRPr>
          </a:p>
          <a:p>
            <a:pPr defTabSz="534190"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>
                <a:solidFill>
                  <a:srgbClr val="FFFFFF"/>
                </a:solidFill>
              </a:rPr>
              <a:t>Relatore: Prof. Fabio Palomba</a:t>
            </a:r>
          </a:p>
          <a:p>
            <a:pPr defTabSz="534190">
              <a:defRPr sz="2912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>
                <a:solidFill>
                  <a:srgbClr val="FFFFFF"/>
                </a:solidFill>
              </a:rPr>
              <a:t>Correlatore: Dr. Gianmaria Giordano</a:t>
            </a:r>
          </a:p>
        </p:txBody>
      </p:sp>
      <p:sp>
        <p:nvSpPr>
          <p:cNvPr id="306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07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2462388" y="15904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r>
              <a:rPr lang="it-IT" dirty="0">
                <a:solidFill>
                  <a:schemeClr val="bg1"/>
                </a:solidFill>
              </a:rPr>
              <a:t>Rappresentazione pezzi e scacchiera</a:t>
            </a:r>
          </a:p>
        </p:txBody>
      </p:sp>
      <p:sp>
        <p:nvSpPr>
          <p:cNvPr id="3" name="Google Shape;1450;p68">
            <a:extLst>
              <a:ext uri="{FF2B5EF4-FFF2-40B4-BE49-F238E27FC236}">
                <a16:creationId xmlns:a16="http://schemas.microsoft.com/office/drawing/2014/main" id="{C3728A48-B76D-04E1-5789-796ACEAD23A4}"/>
              </a:ext>
            </a:extLst>
          </p:cNvPr>
          <p:cNvSpPr/>
          <p:nvPr/>
        </p:nvSpPr>
        <p:spPr>
          <a:xfrm>
            <a:off x="10880465" y="3951600"/>
            <a:ext cx="519636" cy="828763"/>
          </a:xfrm>
          <a:custGeom>
            <a:avLst/>
            <a:gdLst/>
            <a:ahLst/>
            <a:cxnLst/>
            <a:rect l="l" t="t" r="r" b="b"/>
            <a:pathLst>
              <a:path w="28733" h="45826" extrusionOk="0">
                <a:moveTo>
                  <a:pt x="14521" y="0"/>
                </a:moveTo>
                <a:cubicBezTo>
                  <a:pt x="14369" y="0"/>
                  <a:pt x="14216" y="12"/>
                  <a:pt x="14068" y="12"/>
                </a:cubicBezTo>
                <a:lnTo>
                  <a:pt x="13585" y="12"/>
                </a:lnTo>
                <a:cubicBezTo>
                  <a:pt x="13472" y="12"/>
                  <a:pt x="13356" y="9"/>
                  <a:pt x="13238" y="9"/>
                </a:cubicBezTo>
                <a:cubicBezTo>
                  <a:pt x="13124" y="9"/>
                  <a:pt x="13009" y="12"/>
                  <a:pt x="12894" y="26"/>
                </a:cubicBezTo>
                <a:cubicBezTo>
                  <a:pt x="12852" y="26"/>
                  <a:pt x="12825" y="40"/>
                  <a:pt x="12784" y="53"/>
                </a:cubicBezTo>
                <a:lnTo>
                  <a:pt x="12769" y="53"/>
                </a:lnTo>
                <a:cubicBezTo>
                  <a:pt x="12673" y="95"/>
                  <a:pt x="12576" y="192"/>
                  <a:pt x="12590" y="344"/>
                </a:cubicBezTo>
                <a:cubicBezTo>
                  <a:pt x="12590" y="786"/>
                  <a:pt x="12618" y="1214"/>
                  <a:pt x="12645" y="1656"/>
                </a:cubicBezTo>
                <a:cubicBezTo>
                  <a:pt x="12203" y="1656"/>
                  <a:pt x="11774" y="1671"/>
                  <a:pt x="11332" y="1671"/>
                </a:cubicBezTo>
                <a:cubicBezTo>
                  <a:pt x="11236" y="1671"/>
                  <a:pt x="11166" y="1698"/>
                  <a:pt x="11125" y="1754"/>
                </a:cubicBezTo>
                <a:cubicBezTo>
                  <a:pt x="11056" y="1809"/>
                  <a:pt x="11015" y="1877"/>
                  <a:pt x="11015" y="1988"/>
                </a:cubicBezTo>
                <a:cubicBezTo>
                  <a:pt x="11028" y="2445"/>
                  <a:pt x="11056" y="2900"/>
                  <a:pt x="11070" y="3370"/>
                </a:cubicBezTo>
                <a:cubicBezTo>
                  <a:pt x="11070" y="3481"/>
                  <a:pt x="11125" y="3563"/>
                  <a:pt x="11194" y="3605"/>
                </a:cubicBezTo>
                <a:cubicBezTo>
                  <a:pt x="11208" y="3619"/>
                  <a:pt x="11208" y="3619"/>
                  <a:pt x="11221" y="3619"/>
                </a:cubicBezTo>
                <a:lnTo>
                  <a:pt x="11221" y="3633"/>
                </a:lnTo>
                <a:cubicBezTo>
                  <a:pt x="11263" y="3661"/>
                  <a:pt x="11319" y="3674"/>
                  <a:pt x="11387" y="3674"/>
                </a:cubicBezTo>
                <a:cubicBezTo>
                  <a:pt x="11506" y="3681"/>
                  <a:pt x="11624" y="3684"/>
                  <a:pt x="11741" y="3684"/>
                </a:cubicBezTo>
                <a:cubicBezTo>
                  <a:pt x="12089" y="3684"/>
                  <a:pt x="12432" y="3661"/>
                  <a:pt x="12784" y="3661"/>
                </a:cubicBezTo>
                <a:cubicBezTo>
                  <a:pt x="12784" y="3937"/>
                  <a:pt x="12797" y="4214"/>
                  <a:pt x="12784" y="4490"/>
                </a:cubicBezTo>
                <a:cubicBezTo>
                  <a:pt x="11125" y="4586"/>
                  <a:pt x="9370" y="5802"/>
                  <a:pt x="8762" y="7350"/>
                </a:cubicBezTo>
                <a:cubicBezTo>
                  <a:pt x="8444" y="8152"/>
                  <a:pt x="8485" y="9174"/>
                  <a:pt x="8748" y="9976"/>
                </a:cubicBezTo>
                <a:cubicBezTo>
                  <a:pt x="8942" y="10626"/>
                  <a:pt x="9370" y="11164"/>
                  <a:pt x="9826" y="11676"/>
                </a:cubicBezTo>
                <a:cubicBezTo>
                  <a:pt x="9108" y="11800"/>
                  <a:pt x="8472" y="12325"/>
                  <a:pt x="8389" y="13127"/>
                </a:cubicBezTo>
                <a:cubicBezTo>
                  <a:pt x="8347" y="13556"/>
                  <a:pt x="8430" y="14108"/>
                  <a:pt x="8831" y="14357"/>
                </a:cubicBezTo>
                <a:cubicBezTo>
                  <a:pt x="8872" y="14385"/>
                  <a:pt x="8914" y="14398"/>
                  <a:pt x="8955" y="14426"/>
                </a:cubicBezTo>
                <a:cubicBezTo>
                  <a:pt x="8623" y="14757"/>
                  <a:pt x="8485" y="15282"/>
                  <a:pt x="8638" y="15863"/>
                </a:cubicBezTo>
                <a:cubicBezTo>
                  <a:pt x="8840" y="16609"/>
                  <a:pt x="9470" y="16763"/>
                  <a:pt x="10116" y="16763"/>
                </a:cubicBezTo>
                <a:cubicBezTo>
                  <a:pt x="10307" y="16763"/>
                  <a:pt x="10500" y="16750"/>
                  <a:pt x="10683" y="16734"/>
                </a:cubicBezTo>
                <a:cubicBezTo>
                  <a:pt x="10987" y="17563"/>
                  <a:pt x="10904" y="18627"/>
                  <a:pt x="10917" y="19470"/>
                </a:cubicBezTo>
                <a:cubicBezTo>
                  <a:pt x="10945" y="21197"/>
                  <a:pt x="10849" y="22925"/>
                  <a:pt x="10655" y="24652"/>
                </a:cubicBezTo>
                <a:cubicBezTo>
                  <a:pt x="10448" y="26449"/>
                  <a:pt x="10130" y="28260"/>
                  <a:pt x="9563" y="29986"/>
                </a:cubicBezTo>
                <a:cubicBezTo>
                  <a:pt x="9163" y="31162"/>
                  <a:pt x="8568" y="32612"/>
                  <a:pt x="7366" y="33179"/>
                </a:cubicBezTo>
                <a:cubicBezTo>
                  <a:pt x="7269" y="33220"/>
                  <a:pt x="7173" y="33373"/>
                  <a:pt x="7228" y="33539"/>
                </a:cubicBezTo>
                <a:cubicBezTo>
                  <a:pt x="7380" y="34036"/>
                  <a:pt x="7505" y="34478"/>
                  <a:pt x="7352" y="34989"/>
                </a:cubicBezTo>
                <a:cubicBezTo>
                  <a:pt x="7201" y="35529"/>
                  <a:pt x="6633" y="35860"/>
                  <a:pt x="6191" y="36122"/>
                </a:cubicBezTo>
                <a:cubicBezTo>
                  <a:pt x="5432" y="36565"/>
                  <a:pt x="4588" y="36869"/>
                  <a:pt x="3897" y="37436"/>
                </a:cubicBezTo>
                <a:cubicBezTo>
                  <a:pt x="3372" y="37878"/>
                  <a:pt x="2736" y="38348"/>
                  <a:pt x="2502" y="39039"/>
                </a:cubicBezTo>
                <a:cubicBezTo>
                  <a:pt x="2405" y="39343"/>
                  <a:pt x="2349" y="39675"/>
                  <a:pt x="2419" y="40006"/>
                </a:cubicBezTo>
                <a:cubicBezTo>
                  <a:pt x="2460" y="40324"/>
                  <a:pt x="2612" y="40614"/>
                  <a:pt x="2709" y="40904"/>
                </a:cubicBezTo>
                <a:cubicBezTo>
                  <a:pt x="2611" y="40890"/>
                  <a:pt x="2513" y="40883"/>
                  <a:pt x="2415" y="40883"/>
                </a:cubicBezTo>
                <a:cubicBezTo>
                  <a:pt x="1860" y="40883"/>
                  <a:pt x="1305" y="41107"/>
                  <a:pt x="871" y="41471"/>
                </a:cubicBezTo>
                <a:cubicBezTo>
                  <a:pt x="111" y="42120"/>
                  <a:pt x="0" y="43378"/>
                  <a:pt x="346" y="44276"/>
                </a:cubicBezTo>
                <a:cubicBezTo>
                  <a:pt x="829" y="45506"/>
                  <a:pt x="2902" y="45617"/>
                  <a:pt x="3994" y="45728"/>
                </a:cubicBezTo>
                <a:cubicBezTo>
                  <a:pt x="4695" y="45796"/>
                  <a:pt x="6950" y="45826"/>
                  <a:pt x="9726" y="45826"/>
                </a:cubicBezTo>
                <a:cubicBezTo>
                  <a:pt x="15277" y="45826"/>
                  <a:pt x="22908" y="45709"/>
                  <a:pt x="24337" y="45562"/>
                </a:cubicBezTo>
                <a:cubicBezTo>
                  <a:pt x="25428" y="45451"/>
                  <a:pt x="27515" y="45313"/>
                  <a:pt x="28040" y="44110"/>
                </a:cubicBezTo>
                <a:cubicBezTo>
                  <a:pt x="28733" y="42546"/>
                  <a:pt x="27605" y="40662"/>
                  <a:pt x="26026" y="40662"/>
                </a:cubicBezTo>
                <a:cubicBezTo>
                  <a:pt x="25903" y="40662"/>
                  <a:pt x="25777" y="40673"/>
                  <a:pt x="25649" y="40697"/>
                </a:cubicBezTo>
                <a:cubicBezTo>
                  <a:pt x="25746" y="40406"/>
                  <a:pt x="25884" y="40117"/>
                  <a:pt x="25925" y="39813"/>
                </a:cubicBezTo>
                <a:cubicBezTo>
                  <a:pt x="25981" y="39481"/>
                  <a:pt x="25940" y="39149"/>
                  <a:pt x="25815" y="38831"/>
                </a:cubicBezTo>
                <a:cubicBezTo>
                  <a:pt x="25580" y="38154"/>
                  <a:pt x="24945" y="37698"/>
                  <a:pt x="24405" y="37270"/>
                </a:cubicBezTo>
                <a:cubicBezTo>
                  <a:pt x="23714" y="36703"/>
                  <a:pt x="22872" y="36399"/>
                  <a:pt x="22084" y="35984"/>
                </a:cubicBezTo>
                <a:cubicBezTo>
                  <a:pt x="20992" y="35404"/>
                  <a:pt x="20591" y="34589"/>
                  <a:pt x="21006" y="33414"/>
                </a:cubicBezTo>
                <a:cubicBezTo>
                  <a:pt x="21075" y="33262"/>
                  <a:pt x="20965" y="33110"/>
                  <a:pt x="20854" y="33054"/>
                </a:cubicBezTo>
                <a:cubicBezTo>
                  <a:pt x="19679" y="32529"/>
                  <a:pt x="19071" y="31162"/>
                  <a:pt x="18656" y="30029"/>
                </a:cubicBezTo>
                <a:cubicBezTo>
                  <a:pt x="18021" y="28328"/>
                  <a:pt x="17689" y="26518"/>
                  <a:pt x="17440" y="24722"/>
                </a:cubicBezTo>
                <a:cubicBezTo>
                  <a:pt x="17206" y="23008"/>
                  <a:pt x="17081" y="21267"/>
                  <a:pt x="17068" y="19526"/>
                </a:cubicBezTo>
                <a:cubicBezTo>
                  <a:pt x="17053" y="18654"/>
                  <a:pt x="16957" y="17536"/>
                  <a:pt x="17247" y="16679"/>
                </a:cubicBezTo>
                <a:cubicBezTo>
                  <a:pt x="17410" y="16690"/>
                  <a:pt x="17575" y="16698"/>
                  <a:pt x="17736" y="16698"/>
                </a:cubicBezTo>
                <a:cubicBezTo>
                  <a:pt x="18407" y="16698"/>
                  <a:pt x="19022" y="16549"/>
                  <a:pt x="19279" y="15780"/>
                </a:cubicBezTo>
                <a:cubicBezTo>
                  <a:pt x="19472" y="15186"/>
                  <a:pt x="19306" y="14674"/>
                  <a:pt x="18933" y="14343"/>
                </a:cubicBezTo>
                <a:cubicBezTo>
                  <a:pt x="18988" y="14315"/>
                  <a:pt x="19030" y="14302"/>
                  <a:pt x="19071" y="14274"/>
                </a:cubicBezTo>
                <a:cubicBezTo>
                  <a:pt x="19458" y="14011"/>
                  <a:pt x="19541" y="13458"/>
                  <a:pt x="19485" y="13030"/>
                </a:cubicBezTo>
                <a:cubicBezTo>
                  <a:pt x="19403" y="12229"/>
                  <a:pt x="18754" y="11717"/>
                  <a:pt x="18007" y="11593"/>
                </a:cubicBezTo>
                <a:cubicBezTo>
                  <a:pt x="18450" y="11081"/>
                  <a:pt x="18850" y="10543"/>
                  <a:pt x="19085" y="9893"/>
                </a:cubicBezTo>
                <a:cubicBezTo>
                  <a:pt x="19375" y="9078"/>
                  <a:pt x="19292" y="8069"/>
                  <a:pt x="19016" y="7267"/>
                </a:cubicBezTo>
                <a:cubicBezTo>
                  <a:pt x="18477" y="5719"/>
                  <a:pt x="16556" y="4545"/>
                  <a:pt x="14939" y="4476"/>
                </a:cubicBezTo>
                <a:cubicBezTo>
                  <a:pt x="14925" y="4199"/>
                  <a:pt x="14939" y="3923"/>
                  <a:pt x="14925" y="3646"/>
                </a:cubicBezTo>
                <a:cubicBezTo>
                  <a:pt x="15028" y="3644"/>
                  <a:pt x="15130" y="3643"/>
                  <a:pt x="15232" y="3643"/>
                </a:cubicBezTo>
                <a:cubicBezTo>
                  <a:pt x="15427" y="3643"/>
                  <a:pt x="15621" y="3646"/>
                  <a:pt x="15813" y="3646"/>
                </a:cubicBezTo>
                <a:cubicBezTo>
                  <a:pt x="15984" y="3646"/>
                  <a:pt x="16154" y="3643"/>
                  <a:pt x="16321" y="3633"/>
                </a:cubicBezTo>
                <a:cubicBezTo>
                  <a:pt x="16390" y="3633"/>
                  <a:pt x="16445" y="3605"/>
                  <a:pt x="16487" y="3578"/>
                </a:cubicBezTo>
                <a:lnTo>
                  <a:pt x="16500" y="3578"/>
                </a:lnTo>
                <a:lnTo>
                  <a:pt x="16515" y="3563"/>
                </a:lnTo>
                <a:cubicBezTo>
                  <a:pt x="16583" y="3508"/>
                  <a:pt x="16639" y="3425"/>
                  <a:pt x="16639" y="3315"/>
                </a:cubicBezTo>
                <a:cubicBezTo>
                  <a:pt x="16639" y="2859"/>
                  <a:pt x="16666" y="2403"/>
                  <a:pt x="16666" y="1933"/>
                </a:cubicBezTo>
                <a:cubicBezTo>
                  <a:pt x="16666" y="1837"/>
                  <a:pt x="16625" y="1754"/>
                  <a:pt x="16556" y="1698"/>
                </a:cubicBezTo>
                <a:cubicBezTo>
                  <a:pt x="16500" y="1656"/>
                  <a:pt x="16432" y="1629"/>
                  <a:pt x="16349" y="1629"/>
                </a:cubicBezTo>
                <a:cubicBezTo>
                  <a:pt x="15907" y="1629"/>
                  <a:pt x="15478" y="1629"/>
                  <a:pt x="15036" y="1643"/>
                </a:cubicBezTo>
                <a:cubicBezTo>
                  <a:pt x="15050" y="1201"/>
                  <a:pt x="15078" y="759"/>
                  <a:pt x="15078" y="330"/>
                </a:cubicBezTo>
                <a:cubicBezTo>
                  <a:pt x="15078" y="178"/>
                  <a:pt x="14980" y="81"/>
                  <a:pt x="14884" y="40"/>
                </a:cubicBezTo>
                <a:lnTo>
                  <a:pt x="14870" y="40"/>
                </a:lnTo>
                <a:cubicBezTo>
                  <a:pt x="14829" y="26"/>
                  <a:pt x="14787" y="12"/>
                  <a:pt x="14746" y="12"/>
                </a:cubicBezTo>
                <a:cubicBezTo>
                  <a:pt x="14672" y="3"/>
                  <a:pt x="14597" y="0"/>
                  <a:pt x="145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51;p68">
            <a:extLst>
              <a:ext uri="{FF2B5EF4-FFF2-40B4-BE49-F238E27FC236}">
                <a16:creationId xmlns:a16="http://schemas.microsoft.com/office/drawing/2014/main" id="{9814D2CF-BE71-BEDE-ACFA-BF5016F1CC42}"/>
              </a:ext>
            </a:extLst>
          </p:cNvPr>
          <p:cNvSpPr/>
          <p:nvPr/>
        </p:nvSpPr>
        <p:spPr>
          <a:xfrm>
            <a:off x="11444452" y="4780286"/>
            <a:ext cx="489543" cy="740092"/>
          </a:xfrm>
          <a:custGeom>
            <a:avLst/>
            <a:gdLst/>
            <a:ahLst/>
            <a:cxnLst/>
            <a:rect l="l" t="t" r="r" b="b"/>
            <a:pathLst>
              <a:path w="27069" h="40923" extrusionOk="0">
                <a:moveTo>
                  <a:pt x="13157" y="0"/>
                </a:moveTo>
                <a:cubicBezTo>
                  <a:pt x="12315" y="14"/>
                  <a:pt x="11458" y="345"/>
                  <a:pt x="11250" y="1230"/>
                </a:cubicBezTo>
                <a:cubicBezTo>
                  <a:pt x="11112" y="1824"/>
                  <a:pt x="11320" y="2390"/>
                  <a:pt x="11692" y="2847"/>
                </a:cubicBezTo>
                <a:cubicBezTo>
                  <a:pt x="10725" y="3109"/>
                  <a:pt x="10076" y="3925"/>
                  <a:pt x="9938" y="4961"/>
                </a:cubicBezTo>
                <a:cubicBezTo>
                  <a:pt x="9453" y="5016"/>
                  <a:pt x="8984" y="5016"/>
                  <a:pt x="8500" y="5031"/>
                </a:cubicBezTo>
                <a:lnTo>
                  <a:pt x="8458" y="5031"/>
                </a:lnTo>
                <a:cubicBezTo>
                  <a:pt x="8320" y="5058"/>
                  <a:pt x="8252" y="5141"/>
                  <a:pt x="8210" y="5252"/>
                </a:cubicBezTo>
                <a:cubicBezTo>
                  <a:pt x="8169" y="5362"/>
                  <a:pt x="8196" y="5500"/>
                  <a:pt x="8307" y="5597"/>
                </a:cubicBezTo>
                <a:cubicBezTo>
                  <a:pt x="8320" y="5611"/>
                  <a:pt x="8348" y="5624"/>
                  <a:pt x="8362" y="5624"/>
                </a:cubicBezTo>
                <a:cubicBezTo>
                  <a:pt x="9205" y="6109"/>
                  <a:pt x="9730" y="7408"/>
                  <a:pt x="9827" y="8388"/>
                </a:cubicBezTo>
                <a:cubicBezTo>
                  <a:pt x="9026" y="8430"/>
                  <a:pt x="8293" y="8955"/>
                  <a:pt x="8210" y="9812"/>
                </a:cubicBezTo>
                <a:cubicBezTo>
                  <a:pt x="8169" y="10227"/>
                  <a:pt x="8252" y="10752"/>
                  <a:pt x="8639" y="11001"/>
                </a:cubicBezTo>
                <a:cubicBezTo>
                  <a:pt x="8666" y="11014"/>
                  <a:pt x="8707" y="11028"/>
                  <a:pt x="8735" y="11042"/>
                </a:cubicBezTo>
                <a:cubicBezTo>
                  <a:pt x="8431" y="11373"/>
                  <a:pt x="8307" y="11871"/>
                  <a:pt x="8458" y="12423"/>
                </a:cubicBezTo>
                <a:cubicBezTo>
                  <a:pt x="8641" y="13130"/>
                  <a:pt x="9237" y="13281"/>
                  <a:pt x="9856" y="13281"/>
                </a:cubicBezTo>
                <a:cubicBezTo>
                  <a:pt x="10036" y="13281"/>
                  <a:pt x="10219" y="13268"/>
                  <a:pt x="10393" y="13253"/>
                </a:cubicBezTo>
                <a:cubicBezTo>
                  <a:pt x="10670" y="14041"/>
                  <a:pt x="10601" y="15036"/>
                  <a:pt x="10614" y="15823"/>
                </a:cubicBezTo>
                <a:cubicBezTo>
                  <a:pt x="10642" y="17468"/>
                  <a:pt x="10546" y="19099"/>
                  <a:pt x="10366" y="20730"/>
                </a:cubicBezTo>
                <a:cubicBezTo>
                  <a:pt x="10172" y="22443"/>
                  <a:pt x="9868" y="24170"/>
                  <a:pt x="9330" y="25801"/>
                </a:cubicBezTo>
                <a:cubicBezTo>
                  <a:pt x="8956" y="26921"/>
                  <a:pt x="8390" y="28303"/>
                  <a:pt x="7257" y="28828"/>
                </a:cubicBezTo>
                <a:cubicBezTo>
                  <a:pt x="7146" y="28869"/>
                  <a:pt x="7021" y="29035"/>
                  <a:pt x="7104" y="29187"/>
                </a:cubicBezTo>
                <a:cubicBezTo>
                  <a:pt x="7491" y="30237"/>
                  <a:pt x="7201" y="30969"/>
                  <a:pt x="6247" y="31550"/>
                </a:cubicBezTo>
                <a:cubicBezTo>
                  <a:pt x="5488" y="32020"/>
                  <a:pt x="4631" y="32310"/>
                  <a:pt x="3940" y="32891"/>
                </a:cubicBezTo>
                <a:cubicBezTo>
                  <a:pt x="3443" y="33291"/>
                  <a:pt x="2875" y="33733"/>
                  <a:pt x="2641" y="34356"/>
                </a:cubicBezTo>
                <a:cubicBezTo>
                  <a:pt x="2530" y="34660"/>
                  <a:pt x="2475" y="34991"/>
                  <a:pt x="2530" y="35323"/>
                </a:cubicBezTo>
                <a:cubicBezTo>
                  <a:pt x="2586" y="35613"/>
                  <a:pt x="2710" y="35876"/>
                  <a:pt x="2807" y="36152"/>
                </a:cubicBezTo>
                <a:cubicBezTo>
                  <a:pt x="2697" y="36134"/>
                  <a:pt x="2590" y="36125"/>
                  <a:pt x="2486" y="36125"/>
                </a:cubicBezTo>
                <a:cubicBezTo>
                  <a:pt x="988" y="36125"/>
                  <a:pt x="1" y="37900"/>
                  <a:pt x="581" y="39386"/>
                </a:cubicBezTo>
                <a:cubicBezTo>
                  <a:pt x="1038" y="40575"/>
                  <a:pt x="3028" y="40671"/>
                  <a:pt x="4078" y="40781"/>
                </a:cubicBezTo>
                <a:cubicBezTo>
                  <a:pt x="5119" y="40883"/>
                  <a:pt x="7337" y="40923"/>
                  <a:pt x="9905" y="40923"/>
                </a:cubicBezTo>
                <a:cubicBezTo>
                  <a:pt x="15043" y="40923"/>
                  <a:pt x="21587" y="40763"/>
                  <a:pt x="22941" y="40615"/>
                </a:cubicBezTo>
                <a:cubicBezTo>
                  <a:pt x="23978" y="40505"/>
                  <a:pt x="25885" y="40353"/>
                  <a:pt x="26396" y="39233"/>
                </a:cubicBezTo>
                <a:cubicBezTo>
                  <a:pt x="27068" y="37734"/>
                  <a:pt x="25975" y="35932"/>
                  <a:pt x="24451" y="35932"/>
                </a:cubicBezTo>
                <a:cubicBezTo>
                  <a:pt x="24346" y="35932"/>
                  <a:pt x="24239" y="35941"/>
                  <a:pt x="24130" y="35959"/>
                </a:cubicBezTo>
                <a:cubicBezTo>
                  <a:pt x="24213" y="35751"/>
                  <a:pt x="24310" y="35544"/>
                  <a:pt x="24365" y="35323"/>
                </a:cubicBezTo>
                <a:cubicBezTo>
                  <a:pt x="24448" y="34991"/>
                  <a:pt x="24421" y="34632"/>
                  <a:pt x="24323" y="34314"/>
                </a:cubicBezTo>
                <a:cubicBezTo>
                  <a:pt x="24130" y="33623"/>
                  <a:pt x="23466" y="33140"/>
                  <a:pt x="22941" y="32725"/>
                </a:cubicBezTo>
                <a:cubicBezTo>
                  <a:pt x="22292" y="32200"/>
                  <a:pt x="21518" y="31909"/>
                  <a:pt x="20785" y="31522"/>
                </a:cubicBezTo>
                <a:cubicBezTo>
                  <a:pt x="19735" y="30984"/>
                  <a:pt x="19321" y="30210"/>
                  <a:pt x="19722" y="29077"/>
                </a:cubicBezTo>
                <a:cubicBezTo>
                  <a:pt x="19735" y="29035"/>
                  <a:pt x="19735" y="28994"/>
                  <a:pt x="19735" y="28952"/>
                </a:cubicBezTo>
                <a:lnTo>
                  <a:pt x="19735" y="28924"/>
                </a:lnTo>
                <a:cubicBezTo>
                  <a:pt x="19722" y="28841"/>
                  <a:pt x="19680" y="28773"/>
                  <a:pt x="19569" y="28717"/>
                </a:cubicBezTo>
                <a:cubicBezTo>
                  <a:pt x="18451" y="28220"/>
                  <a:pt x="17883" y="26921"/>
                  <a:pt x="17483" y="25843"/>
                </a:cubicBezTo>
                <a:cubicBezTo>
                  <a:pt x="16875" y="24240"/>
                  <a:pt x="16557" y="22512"/>
                  <a:pt x="16336" y="20813"/>
                </a:cubicBezTo>
                <a:cubicBezTo>
                  <a:pt x="16114" y="19182"/>
                  <a:pt x="15991" y="17537"/>
                  <a:pt x="15976" y="15893"/>
                </a:cubicBezTo>
                <a:cubicBezTo>
                  <a:pt x="15963" y="15064"/>
                  <a:pt x="15880" y="14013"/>
                  <a:pt x="16142" y="13212"/>
                </a:cubicBezTo>
                <a:cubicBezTo>
                  <a:pt x="16282" y="13219"/>
                  <a:pt x="16423" y="13225"/>
                  <a:pt x="16562" y="13225"/>
                </a:cubicBezTo>
                <a:cubicBezTo>
                  <a:pt x="17217" y="13225"/>
                  <a:pt x="17826" y="13093"/>
                  <a:pt x="18077" y="12341"/>
                </a:cubicBezTo>
                <a:cubicBezTo>
                  <a:pt x="18257" y="11788"/>
                  <a:pt x="18104" y="11290"/>
                  <a:pt x="17773" y="10973"/>
                </a:cubicBezTo>
                <a:cubicBezTo>
                  <a:pt x="17800" y="10945"/>
                  <a:pt x="17828" y="10931"/>
                  <a:pt x="17870" y="10918"/>
                </a:cubicBezTo>
                <a:cubicBezTo>
                  <a:pt x="18243" y="10669"/>
                  <a:pt x="18326" y="10144"/>
                  <a:pt x="18270" y="9729"/>
                </a:cubicBezTo>
                <a:cubicBezTo>
                  <a:pt x="18174" y="8872"/>
                  <a:pt x="17428" y="8361"/>
                  <a:pt x="16640" y="8333"/>
                </a:cubicBezTo>
                <a:cubicBezTo>
                  <a:pt x="16709" y="7338"/>
                  <a:pt x="17220" y="6039"/>
                  <a:pt x="18049" y="5541"/>
                </a:cubicBezTo>
                <a:cubicBezTo>
                  <a:pt x="18077" y="5528"/>
                  <a:pt x="18091" y="5514"/>
                  <a:pt x="18104" y="5500"/>
                </a:cubicBezTo>
                <a:cubicBezTo>
                  <a:pt x="18215" y="5418"/>
                  <a:pt x="18243" y="5279"/>
                  <a:pt x="18187" y="5154"/>
                </a:cubicBezTo>
                <a:cubicBezTo>
                  <a:pt x="18160" y="5058"/>
                  <a:pt x="18077" y="4961"/>
                  <a:pt x="17939" y="4948"/>
                </a:cubicBezTo>
                <a:lnTo>
                  <a:pt x="17898" y="4948"/>
                </a:lnTo>
                <a:cubicBezTo>
                  <a:pt x="17413" y="4948"/>
                  <a:pt x="16944" y="4948"/>
                  <a:pt x="16460" y="4906"/>
                </a:cubicBezTo>
                <a:cubicBezTo>
                  <a:pt x="16308" y="3883"/>
                  <a:pt x="15645" y="3068"/>
                  <a:pt x="14677" y="2819"/>
                </a:cubicBezTo>
                <a:cubicBezTo>
                  <a:pt x="15023" y="2363"/>
                  <a:pt x="15189" y="1810"/>
                  <a:pt x="15079" y="1189"/>
                </a:cubicBezTo>
                <a:cubicBezTo>
                  <a:pt x="14926" y="304"/>
                  <a:pt x="14001" y="0"/>
                  <a:pt x="131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52;p68">
            <a:extLst>
              <a:ext uri="{FF2B5EF4-FFF2-40B4-BE49-F238E27FC236}">
                <a16:creationId xmlns:a16="http://schemas.microsoft.com/office/drawing/2014/main" id="{8F3F7D59-B072-BF0D-C6AB-42618F5AB889}"/>
              </a:ext>
            </a:extLst>
          </p:cNvPr>
          <p:cNvSpPr/>
          <p:nvPr/>
        </p:nvSpPr>
        <p:spPr>
          <a:xfrm>
            <a:off x="10466877" y="4846597"/>
            <a:ext cx="447441" cy="673775"/>
          </a:xfrm>
          <a:custGeom>
            <a:avLst/>
            <a:gdLst/>
            <a:ahLst/>
            <a:cxnLst/>
            <a:rect l="l" t="t" r="r" b="b"/>
            <a:pathLst>
              <a:path w="24741" h="37256" extrusionOk="0">
                <a:moveTo>
                  <a:pt x="11935" y="0"/>
                </a:moveTo>
                <a:cubicBezTo>
                  <a:pt x="11836" y="0"/>
                  <a:pt x="11740" y="35"/>
                  <a:pt x="11677" y="104"/>
                </a:cubicBezTo>
                <a:cubicBezTo>
                  <a:pt x="10074" y="1651"/>
                  <a:pt x="8278" y="3172"/>
                  <a:pt x="7670" y="5396"/>
                </a:cubicBezTo>
                <a:cubicBezTo>
                  <a:pt x="7366" y="6529"/>
                  <a:pt x="7559" y="7704"/>
                  <a:pt x="8071" y="8727"/>
                </a:cubicBezTo>
                <a:cubicBezTo>
                  <a:pt x="8292" y="9183"/>
                  <a:pt x="8609" y="9556"/>
                  <a:pt x="8969" y="9916"/>
                </a:cubicBezTo>
                <a:cubicBezTo>
                  <a:pt x="9328" y="10247"/>
                  <a:pt x="9757" y="10579"/>
                  <a:pt x="9702" y="11062"/>
                </a:cubicBezTo>
                <a:cubicBezTo>
                  <a:pt x="8278" y="11145"/>
                  <a:pt x="7159" y="11961"/>
                  <a:pt x="6896" y="13439"/>
                </a:cubicBezTo>
                <a:cubicBezTo>
                  <a:pt x="6606" y="15042"/>
                  <a:pt x="7780" y="16700"/>
                  <a:pt x="9425" y="16825"/>
                </a:cubicBezTo>
                <a:cubicBezTo>
                  <a:pt x="10157" y="18152"/>
                  <a:pt x="9646" y="20128"/>
                  <a:pt x="9245" y="21469"/>
                </a:cubicBezTo>
                <a:cubicBezTo>
                  <a:pt x="8817" y="22892"/>
                  <a:pt x="8071" y="24826"/>
                  <a:pt x="6647" y="25532"/>
                </a:cubicBezTo>
                <a:cubicBezTo>
                  <a:pt x="6426" y="25642"/>
                  <a:pt x="6536" y="25891"/>
                  <a:pt x="6619" y="26029"/>
                </a:cubicBezTo>
                <a:cubicBezTo>
                  <a:pt x="6938" y="27010"/>
                  <a:pt x="6619" y="27673"/>
                  <a:pt x="5722" y="28213"/>
                </a:cubicBezTo>
                <a:cubicBezTo>
                  <a:pt x="4989" y="28655"/>
                  <a:pt x="4187" y="28931"/>
                  <a:pt x="3524" y="29484"/>
                </a:cubicBezTo>
                <a:cubicBezTo>
                  <a:pt x="3068" y="29871"/>
                  <a:pt x="2543" y="30271"/>
                  <a:pt x="2308" y="30838"/>
                </a:cubicBezTo>
                <a:cubicBezTo>
                  <a:pt x="2184" y="31142"/>
                  <a:pt x="2142" y="31419"/>
                  <a:pt x="2169" y="31736"/>
                </a:cubicBezTo>
                <a:cubicBezTo>
                  <a:pt x="2184" y="32055"/>
                  <a:pt x="2322" y="32331"/>
                  <a:pt x="2433" y="32621"/>
                </a:cubicBezTo>
                <a:cubicBezTo>
                  <a:pt x="2360" y="32612"/>
                  <a:pt x="2287" y="32608"/>
                  <a:pt x="2214" y="32608"/>
                </a:cubicBezTo>
                <a:cubicBezTo>
                  <a:pt x="1718" y="32608"/>
                  <a:pt x="1225" y="32805"/>
                  <a:pt x="815" y="33118"/>
                </a:cubicBezTo>
                <a:cubicBezTo>
                  <a:pt x="69" y="33713"/>
                  <a:pt x="0" y="34846"/>
                  <a:pt x="277" y="35703"/>
                </a:cubicBezTo>
                <a:cubicBezTo>
                  <a:pt x="636" y="36849"/>
                  <a:pt x="2584" y="36974"/>
                  <a:pt x="3551" y="37085"/>
                </a:cubicBezTo>
                <a:cubicBezTo>
                  <a:pt x="4694" y="37204"/>
                  <a:pt x="7155" y="37255"/>
                  <a:pt x="9899" y="37255"/>
                </a:cubicBezTo>
                <a:cubicBezTo>
                  <a:pt x="14160" y="37255"/>
                  <a:pt x="19105" y="37132"/>
                  <a:pt x="20853" y="36947"/>
                </a:cubicBezTo>
                <a:cubicBezTo>
                  <a:pt x="21863" y="36836"/>
                  <a:pt x="23770" y="36684"/>
                  <a:pt x="24198" y="35537"/>
                </a:cubicBezTo>
                <a:cubicBezTo>
                  <a:pt x="24740" y="34103"/>
                  <a:pt x="23750" y="32416"/>
                  <a:pt x="22310" y="32416"/>
                </a:cubicBezTo>
                <a:cubicBezTo>
                  <a:pt x="22209" y="32416"/>
                  <a:pt x="22106" y="32424"/>
                  <a:pt x="22001" y="32441"/>
                </a:cubicBezTo>
                <a:cubicBezTo>
                  <a:pt x="22097" y="32178"/>
                  <a:pt x="22208" y="31930"/>
                  <a:pt x="22250" y="31653"/>
                </a:cubicBezTo>
                <a:cubicBezTo>
                  <a:pt x="22291" y="31364"/>
                  <a:pt x="22250" y="31087"/>
                  <a:pt x="22167" y="30824"/>
                </a:cubicBezTo>
                <a:cubicBezTo>
                  <a:pt x="21973" y="30175"/>
                  <a:pt x="21365" y="29733"/>
                  <a:pt x="20868" y="29332"/>
                </a:cubicBezTo>
                <a:cubicBezTo>
                  <a:pt x="20245" y="28848"/>
                  <a:pt x="19527" y="28558"/>
                  <a:pt x="18822" y="28198"/>
                </a:cubicBezTo>
                <a:cubicBezTo>
                  <a:pt x="17827" y="27701"/>
                  <a:pt x="17385" y="26997"/>
                  <a:pt x="17717" y="25932"/>
                </a:cubicBezTo>
                <a:cubicBezTo>
                  <a:pt x="17800" y="25711"/>
                  <a:pt x="17896" y="25545"/>
                  <a:pt x="17662" y="25434"/>
                </a:cubicBezTo>
                <a:cubicBezTo>
                  <a:pt x="16224" y="24758"/>
                  <a:pt x="15478" y="22836"/>
                  <a:pt x="15008" y="21427"/>
                </a:cubicBezTo>
                <a:cubicBezTo>
                  <a:pt x="14566" y="20100"/>
                  <a:pt x="14041" y="18110"/>
                  <a:pt x="14745" y="16770"/>
                </a:cubicBezTo>
                <a:cubicBezTo>
                  <a:pt x="16321" y="16632"/>
                  <a:pt x="17468" y="15056"/>
                  <a:pt x="17233" y="13494"/>
                </a:cubicBezTo>
                <a:cubicBezTo>
                  <a:pt x="16998" y="11947"/>
                  <a:pt x="15851" y="11076"/>
                  <a:pt x="14358" y="11021"/>
                </a:cubicBezTo>
                <a:cubicBezTo>
                  <a:pt x="14303" y="10592"/>
                  <a:pt x="14635" y="10288"/>
                  <a:pt x="14966" y="9971"/>
                </a:cubicBezTo>
                <a:cubicBezTo>
                  <a:pt x="15312" y="9625"/>
                  <a:pt x="15602" y="9280"/>
                  <a:pt x="15865" y="8851"/>
                </a:cubicBezTo>
                <a:cubicBezTo>
                  <a:pt x="16445" y="7843"/>
                  <a:pt x="16569" y="6667"/>
                  <a:pt x="16348" y="5534"/>
                </a:cubicBezTo>
                <a:cubicBezTo>
                  <a:pt x="15906" y="3227"/>
                  <a:pt x="13820" y="1609"/>
                  <a:pt x="12202" y="104"/>
                </a:cubicBezTo>
                <a:cubicBezTo>
                  <a:pt x="12133" y="35"/>
                  <a:pt x="12033" y="0"/>
                  <a:pt x="119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3;p68">
            <a:extLst>
              <a:ext uri="{FF2B5EF4-FFF2-40B4-BE49-F238E27FC236}">
                <a16:creationId xmlns:a16="http://schemas.microsoft.com/office/drawing/2014/main" id="{7C80CCC0-124B-F25A-FA53-1C9244F65C21}"/>
              </a:ext>
            </a:extLst>
          </p:cNvPr>
          <p:cNvSpPr/>
          <p:nvPr/>
        </p:nvSpPr>
        <p:spPr>
          <a:xfrm>
            <a:off x="9905096" y="4167912"/>
            <a:ext cx="475599" cy="612430"/>
          </a:xfrm>
          <a:custGeom>
            <a:avLst/>
            <a:gdLst/>
            <a:ahLst/>
            <a:cxnLst/>
            <a:rect l="l" t="t" r="r" b="b"/>
            <a:pathLst>
              <a:path w="26298" h="33864" extrusionOk="0">
                <a:moveTo>
                  <a:pt x="6621" y="0"/>
                </a:moveTo>
                <a:cubicBezTo>
                  <a:pt x="6548" y="0"/>
                  <a:pt x="6468" y="31"/>
                  <a:pt x="6398" y="101"/>
                </a:cubicBezTo>
                <a:cubicBezTo>
                  <a:pt x="5445" y="1151"/>
                  <a:pt x="6495" y="2035"/>
                  <a:pt x="6840" y="3058"/>
                </a:cubicBezTo>
                <a:cubicBezTo>
                  <a:pt x="4754" y="3983"/>
                  <a:pt x="3164" y="5822"/>
                  <a:pt x="1976" y="7715"/>
                </a:cubicBezTo>
                <a:cubicBezTo>
                  <a:pt x="1244" y="8890"/>
                  <a:pt x="608" y="10189"/>
                  <a:pt x="345" y="11571"/>
                </a:cubicBezTo>
                <a:cubicBezTo>
                  <a:pt x="0" y="13367"/>
                  <a:pt x="262" y="15219"/>
                  <a:pt x="566" y="17001"/>
                </a:cubicBezTo>
                <a:cubicBezTo>
                  <a:pt x="857" y="18646"/>
                  <a:pt x="1520" y="20042"/>
                  <a:pt x="2252" y="21521"/>
                </a:cubicBezTo>
                <a:cubicBezTo>
                  <a:pt x="2694" y="22391"/>
                  <a:pt x="2985" y="23262"/>
                  <a:pt x="3219" y="24202"/>
                </a:cubicBezTo>
                <a:cubicBezTo>
                  <a:pt x="3496" y="25265"/>
                  <a:pt x="3731" y="26343"/>
                  <a:pt x="3925" y="27421"/>
                </a:cubicBezTo>
                <a:cubicBezTo>
                  <a:pt x="4021" y="27988"/>
                  <a:pt x="4242" y="28762"/>
                  <a:pt x="4187" y="29398"/>
                </a:cubicBezTo>
                <a:cubicBezTo>
                  <a:pt x="4047" y="29367"/>
                  <a:pt x="3911" y="29353"/>
                  <a:pt x="3779" y="29353"/>
                </a:cubicBezTo>
                <a:cubicBezTo>
                  <a:pt x="2364" y="29353"/>
                  <a:pt x="1406" y="31020"/>
                  <a:pt x="1962" y="32411"/>
                </a:cubicBezTo>
                <a:cubicBezTo>
                  <a:pt x="2405" y="33502"/>
                  <a:pt x="4201" y="33599"/>
                  <a:pt x="5169" y="33695"/>
                </a:cubicBezTo>
                <a:cubicBezTo>
                  <a:pt x="6328" y="33811"/>
                  <a:pt x="8861" y="33863"/>
                  <a:pt x="11674" y="33863"/>
                </a:cubicBezTo>
                <a:cubicBezTo>
                  <a:pt x="15933" y="33863"/>
                  <a:pt x="20833" y="33744"/>
                  <a:pt x="22581" y="33544"/>
                </a:cubicBezTo>
                <a:cubicBezTo>
                  <a:pt x="23548" y="33433"/>
                  <a:pt x="25345" y="33295"/>
                  <a:pt x="25760" y="32203"/>
                </a:cubicBezTo>
                <a:cubicBezTo>
                  <a:pt x="26298" y="30819"/>
                  <a:pt x="25327" y="29187"/>
                  <a:pt x="23939" y="29187"/>
                </a:cubicBezTo>
                <a:cubicBezTo>
                  <a:pt x="23829" y="29187"/>
                  <a:pt x="23718" y="29197"/>
                  <a:pt x="23604" y="29218"/>
                </a:cubicBezTo>
                <a:cubicBezTo>
                  <a:pt x="23811" y="26026"/>
                  <a:pt x="21765" y="23621"/>
                  <a:pt x="19403" y="21700"/>
                </a:cubicBezTo>
                <a:cubicBezTo>
                  <a:pt x="18048" y="20594"/>
                  <a:pt x="16528" y="19682"/>
                  <a:pt x="15395" y="18328"/>
                </a:cubicBezTo>
                <a:cubicBezTo>
                  <a:pt x="14800" y="17596"/>
                  <a:pt x="14386" y="16753"/>
                  <a:pt x="13943" y="15938"/>
                </a:cubicBezTo>
                <a:cubicBezTo>
                  <a:pt x="13571" y="15247"/>
                  <a:pt x="13114" y="14514"/>
                  <a:pt x="13031" y="13727"/>
                </a:cubicBezTo>
                <a:lnTo>
                  <a:pt x="13031" y="13727"/>
                </a:lnTo>
                <a:cubicBezTo>
                  <a:pt x="13318" y="13782"/>
                  <a:pt x="13612" y="13806"/>
                  <a:pt x="13909" y="13806"/>
                </a:cubicBezTo>
                <a:cubicBezTo>
                  <a:pt x="14712" y="13806"/>
                  <a:pt x="15536" y="13632"/>
                  <a:pt x="16293" y="13450"/>
                </a:cubicBezTo>
                <a:cubicBezTo>
                  <a:pt x="16556" y="13712"/>
                  <a:pt x="16790" y="14016"/>
                  <a:pt x="17067" y="14279"/>
                </a:cubicBezTo>
                <a:cubicBezTo>
                  <a:pt x="17454" y="14639"/>
                  <a:pt x="17868" y="14970"/>
                  <a:pt x="18310" y="15288"/>
                </a:cubicBezTo>
                <a:cubicBezTo>
                  <a:pt x="18764" y="15620"/>
                  <a:pt x="19231" y="15843"/>
                  <a:pt x="19746" y="15843"/>
                </a:cubicBezTo>
                <a:cubicBezTo>
                  <a:pt x="19938" y="15843"/>
                  <a:pt x="20136" y="15812"/>
                  <a:pt x="20342" y="15744"/>
                </a:cubicBezTo>
                <a:cubicBezTo>
                  <a:pt x="21544" y="15385"/>
                  <a:pt x="22471" y="14058"/>
                  <a:pt x="23023" y="13008"/>
                </a:cubicBezTo>
                <a:cubicBezTo>
                  <a:pt x="23037" y="12980"/>
                  <a:pt x="23037" y="12966"/>
                  <a:pt x="23051" y="12938"/>
                </a:cubicBezTo>
                <a:cubicBezTo>
                  <a:pt x="23355" y="11833"/>
                  <a:pt x="22443" y="10935"/>
                  <a:pt x="21710" y="10257"/>
                </a:cubicBezTo>
                <a:cubicBezTo>
                  <a:pt x="20536" y="9194"/>
                  <a:pt x="19333" y="8171"/>
                  <a:pt x="18172" y="7121"/>
                </a:cubicBezTo>
                <a:cubicBezTo>
                  <a:pt x="17094" y="6126"/>
                  <a:pt x="16031" y="5089"/>
                  <a:pt x="14842" y="4204"/>
                </a:cubicBezTo>
                <a:cubicBezTo>
                  <a:pt x="13986" y="3571"/>
                  <a:pt x="12991" y="3077"/>
                  <a:pt x="11940" y="3077"/>
                </a:cubicBezTo>
                <a:cubicBezTo>
                  <a:pt x="11753" y="3077"/>
                  <a:pt x="11564" y="3093"/>
                  <a:pt x="11373" y="3126"/>
                </a:cubicBezTo>
                <a:cubicBezTo>
                  <a:pt x="10005" y="1869"/>
                  <a:pt x="8664" y="73"/>
                  <a:pt x="6661" y="3"/>
                </a:cubicBezTo>
                <a:cubicBezTo>
                  <a:pt x="6648" y="1"/>
                  <a:pt x="6635" y="0"/>
                  <a:pt x="6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4;p68">
            <a:extLst>
              <a:ext uri="{FF2B5EF4-FFF2-40B4-BE49-F238E27FC236}">
                <a16:creationId xmlns:a16="http://schemas.microsoft.com/office/drawing/2014/main" id="{A1DA5DD2-C565-E7DD-167A-1DF14953A969}"/>
              </a:ext>
            </a:extLst>
          </p:cNvPr>
          <p:cNvSpPr/>
          <p:nvPr/>
        </p:nvSpPr>
        <p:spPr>
          <a:xfrm>
            <a:off x="9004665" y="4225905"/>
            <a:ext cx="425847" cy="554432"/>
          </a:xfrm>
          <a:custGeom>
            <a:avLst/>
            <a:gdLst/>
            <a:ahLst/>
            <a:cxnLst/>
            <a:rect l="l" t="t" r="r" b="b"/>
            <a:pathLst>
              <a:path w="23547" h="30657" extrusionOk="0">
                <a:moveTo>
                  <a:pt x="18733" y="1"/>
                </a:moveTo>
                <a:cubicBezTo>
                  <a:pt x="18150" y="1"/>
                  <a:pt x="17566" y="18"/>
                  <a:pt x="16986" y="25"/>
                </a:cubicBezTo>
                <a:cubicBezTo>
                  <a:pt x="16875" y="25"/>
                  <a:pt x="16654" y="81"/>
                  <a:pt x="16584" y="343"/>
                </a:cubicBezTo>
                <a:cubicBezTo>
                  <a:pt x="16446" y="1006"/>
                  <a:pt x="16295" y="1669"/>
                  <a:pt x="16197" y="2347"/>
                </a:cubicBezTo>
                <a:cubicBezTo>
                  <a:pt x="15949" y="2347"/>
                  <a:pt x="15687" y="2347"/>
                  <a:pt x="15438" y="2319"/>
                </a:cubicBezTo>
                <a:cubicBezTo>
                  <a:pt x="15493" y="1711"/>
                  <a:pt x="15548" y="1103"/>
                  <a:pt x="15687" y="495"/>
                </a:cubicBezTo>
                <a:cubicBezTo>
                  <a:pt x="15714" y="370"/>
                  <a:pt x="15687" y="274"/>
                  <a:pt x="15617" y="204"/>
                </a:cubicBezTo>
                <a:cubicBezTo>
                  <a:pt x="15562" y="149"/>
                  <a:pt x="15493" y="94"/>
                  <a:pt x="15383" y="94"/>
                </a:cubicBezTo>
                <a:cubicBezTo>
                  <a:pt x="15201" y="87"/>
                  <a:pt x="15018" y="84"/>
                  <a:pt x="14835" y="84"/>
                </a:cubicBezTo>
                <a:cubicBezTo>
                  <a:pt x="14289" y="84"/>
                  <a:pt x="13739" y="108"/>
                  <a:pt x="13191" y="108"/>
                </a:cubicBezTo>
                <a:cubicBezTo>
                  <a:pt x="12838" y="108"/>
                  <a:pt x="12486" y="98"/>
                  <a:pt x="12134" y="66"/>
                </a:cubicBezTo>
                <a:cubicBezTo>
                  <a:pt x="12122" y="65"/>
                  <a:pt x="12110" y="65"/>
                  <a:pt x="12098" y="65"/>
                </a:cubicBezTo>
                <a:cubicBezTo>
                  <a:pt x="11967" y="65"/>
                  <a:pt x="11883" y="131"/>
                  <a:pt x="11858" y="232"/>
                </a:cubicBezTo>
                <a:cubicBezTo>
                  <a:pt x="11830" y="274"/>
                  <a:pt x="11817" y="329"/>
                  <a:pt x="11817" y="385"/>
                </a:cubicBezTo>
                <a:cubicBezTo>
                  <a:pt x="11830" y="1034"/>
                  <a:pt x="11913" y="1725"/>
                  <a:pt x="11789" y="2375"/>
                </a:cubicBezTo>
                <a:cubicBezTo>
                  <a:pt x="11747" y="2375"/>
                  <a:pt x="11043" y="2388"/>
                  <a:pt x="11029" y="2388"/>
                </a:cubicBezTo>
                <a:cubicBezTo>
                  <a:pt x="10905" y="1739"/>
                  <a:pt x="10974" y="1048"/>
                  <a:pt x="10974" y="385"/>
                </a:cubicBezTo>
                <a:cubicBezTo>
                  <a:pt x="10974" y="334"/>
                  <a:pt x="10986" y="74"/>
                  <a:pt x="10721" y="74"/>
                </a:cubicBezTo>
                <a:cubicBezTo>
                  <a:pt x="10697" y="74"/>
                  <a:pt x="10671" y="76"/>
                  <a:pt x="10642" y="81"/>
                </a:cubicBezTo>
                <a:cubicBezTo>
                  <a:pt x="10103" y="136"/>
                  <a:pt x="9564" y="143"/>
                  <a:pt x="9025" y="143"/>
                </a:cubicBezTo>
                <a:cubicBezTo>
                  <a:pt x="8845" y="143"/>
                  <a:pt x="8666" y="142"/>
                  <a:pt x="8486" y="142"/>
                </a:cubicBezTo>
                <a:cubicBezTo>
                  <a:pt x="8127" y="142"/>
                  <a:pt x="7767" y="145"/>
                  <a:pt x="7408" y="164"/>
                </a:cubicBezTo>
                <a:cubicBezTo>
                  <a:pt x="7021" y="164"/>
                  <a:pt x="7076" y="453"/>
                  <a:pt x="7104" y="564"/>
                </a:cubicBezTo>
                <a:cubicBezTo>
                  <a:pt x="7257" y="1172"/>
                  <a:pt x="7325" y="1780"/>
                  <a:pt x="7395" y="2388"/>
                </a:cubicBezTo>
                <a:cubicBezTo>
                  <a:pt x="7132" y="2416"/>
                  <a:pt x="6883" y="2430"/>
                  <a:pt x="6621" y="2430"/>
                </a:cubicBezTo>
                <a:cubicBezTo>
                  <a:pt x="6524" y="1752"/>
                  <a:pt x="6358" y="1103"/>
                  <a:pt x="6206" y="440"/>
                </a:cubicBezTo>
                <a:cubicBezTo>
                  <a:pt x="6180" y="345"/>
                  <a:pt x="6126" y="121"/>
                  <a:pt x="5831" y="121"/>
                </a:cubicBezTo>
                <a:cubicBezTo>
                  <a:pt x="5822" y="121"/>
                  <a:pt x="5814" y="121"/>
                  <a:pt x="5805" y="122"/>
                </a:cubicBezTo>
                <a:cubicBezTo>
                  <a:pt x="5493" y="122"/>
                  <a:pt x="5181" y="120"/>
                  <a:pt x="4871" y="120"/>
                </a:cubicBezTo>
                <a:cubicBezTo>
                  <a:pt x="4014" y="120"/>
                  <a:pt x="3161" y="135"/>
                  <a:pt x="2309" y="246"/>
                </a:cubicBezTo>
                <a:cubicBezTo>
                  <a:pt x="1936" y="302"/>
                  <a:pt x="1950" y="647"/>
                  <a:pt x="2116" y="827"/>
                </a:cubicBezTo>
                <a:cubicBezTo>
                  <a:pt x="2931" y="1973"/>
                  <a:pt x="3124" y="3646"/>
                  <a:pt x="3318" y="4986"/>
                </a:cubicBezTo>
                <a:cubicBezTo>
                  <a:pt x="3470" y="6119"/>
                  <a:pt x="3511" y="7280"/>
                  <a:pt x="3677" y="8413"/>
                </a:cubicBezTo>
                <a:cubicBezTo>
                  <a:pt x="3705" y="8552"/>
                  <a:pt x="3857" y="8634"/>
                  <a:pt x="3995" y="8649"/>
                </a:cubicBezTo>
                <a:cubicBezTo>
                  <a:pt x="4467" y="8679"/>
                  <a:pt x="4940" y="8689"/>
                  <a:pt x="5414" y="8689"/>
                </a:cubicBezTo>
                <a:cubicBezTo>
                  <a:pt x="5800" y="8689"/>
                  <a:pt x="6188" y="8682"/>
                  <a:pt x="6579" y="8676"/>
                </a:cubicBezTo>
                <a:cubicBezTo>
                  <a:pt x="6966" y="9104"/>
                  <a:pt x="7076" y="9851"/>
                  <a:pt x="7201" y="10390"/>
                </a:cubicBezTo>
                <a:cubicBezTo>
                  <a:pt x="7270" y="10722"/>
                  <a:pt x="7340" y="11039"/>
                  <a:pt x="7353" y="11385"/>
                </a:cubicBezTo>
                <a:cubicBezTo>
                  <a:pt x="7436" y="12393"/>
                  <a:pt x="7436" y="13430"/>
                  <a:pt x="7423" y="14453"/>
                </a:cubicBezTo>
                <a:cubicBezTo>
                  <a:pt x="7408" y="15572"/>
                  <a:pt x="7367" y="16705"/>
                  <a:pt x="7242" y="17825"/>
                </a:cubicBezTo>
                <a:cubicBezTo>
                  <a:pt x="7201" y="18225"/>
                  <a:pt x="7132" y="18627"/>
                  <a:pt x="7008" y="19013"/>
                </a:cubicBezTo>
                <a:cubicBezTo>
                  <a:pt x="6883" y="19400"/>
                  <a:pt x="6358" y="20036"/>
                  <a:pt x="5985" y="20174"/>
                </a:cubicBezTo>
                <a:cubicBezTo>
                  <a:pt x="5722" y="20257"/>
                  <a:pt x="5764" y="20534"/>
                  <a:pt x="5875" y="20727"/>
                </a:cubicBezTo>
                <a:cubicBezTo>
                  <a:pt x="6137" y="21584"/>
                  <a:pt x="5819" y="22137"/>
                  <a:pt x="5031" y="22607"/>
                </a:cubicBezTo>
                <a:cubicBezTo>
                  <a:pt x="4395" y="22979"/>
                  <a:pt x="3691" y="23228"/>
                  <a:pt x="3111" y="23712"/>
                </a:cubicBezTo>
                <a:cubicBezTo>
                  <a:pt x="2696" y="24057"/>
                  <a:pt x="2212" y="24431"/>
                  <a:pt x="2019" y="24969"/>
                </a:cubicBezTo>
                <a:cubicBezTo>
                  <a:pt x="1936" y="25232"/>
                  <a:pt x="1880" y="25509"/>
                  <a:pt x="1936" y="25785"/>
                </a:cubicBezTo>
                <a:cubicBezTo>
                  <a:pt x="1963" y="26019"/>
                  <a:pt x="2061" y="26241"/>
                  <a:pt x="2143" y="26462"/>
                </a:cubicBezTo>
                <a:cubicBezTo>
                  <a:pt x="2097" y="26458"/>
                  <a:pt x="2050" y="26456"/>
                  <a:pt x="2003" y="26456"/>
                </a:cubicBezTo>
                <a:cubicBezTo>
                  <a:pt x="1553" y="26456"/>
                  <a:pt x="1109" y="26631"/>
                  <a:pt x="734" y="26932"/>
                </a:cubicBezTo>
                <a:cubicBezTo>
                  <a:pt x="56" y="27457"/>
                  <a:pt x="1" y="28479"/>
                  <a:pt x="250" y="29240"/>
                </a:cubicBezTo>
                <a:cubicBezTo>
                  <a:pt x="581" y="30276"/>
                  <a:pt x="2282" y="30386"/>
                  <a:pt x="3152" y="30484"/>
                </a:cubicBezTo>
                <a:cubicBezTo>
                  <a:pt x="4275" y="30604"/>
                  <a:pt x="6719" y="30657"/>
                  <a:pt x="9441" y="30657"/>
                </a:cubicBezTo>
                <a:cubicBezTo>
                  <a:pt x="13614" y="30657"/>
                  <a:pt x="18441" y="30532"/>
                  <a:pt x="20164" y="30331"/>
                </a:cubicBezTo>
                <a:cubicBezTo>
                  <a:pt x="21104" y="30221"/>
                  <a:pt x="22637" y="30069"/>
                  <a:pt x="23039" y="29046"/>
                </a:cubicBezTo>
                <a:cubicBezTo>
                  <a:pt x="23546" y="27743"/>
                  <a:pt x="22592" y="26280"/>
                  <a:pt x="21311" y="26280"/>
                </a:cubicBezTo>
                <a:cubicBezTo>
                  <a:pt x="21234" y="26280"/>
                  <a:pt x="21156" y="26285"/>
                  <a:pt x="21076" y="26296"/>
                </a:cubicBezTo>
                <a:cubicBezTo>
                  <a:pt x="21200" y="25854"/>
                  <a:pt x="21380" y="25467"/>
                  <a:pt x="21242" y="24942"/>
                </a:cubicBezTo>
                <a:cubicBezTo>
                  <a:pt x="21104" y="24348"/>
                  <a:pt x="20523" y="23919"/>
                  <a:pt x="20081" y="23574"/>
                </a:cubicBezTo>
                <a:cubicBezTo>
                  <a:pt x="19542" y="23145"/>
                  <a:pt x="18920" y="22883"/>
                  <a:pt x="18312" y="22579"/>
                </a:cubicBezTo>
                <a:cubicBezTo>
                  <a:pt x="17441" y="22137"/>
                  <a:pt x="17013" y="21556"/>
                  <a:pt x="17275" y="20630"/>
                </a:cubicBezTo>
                <a:cubicBezTo>
                  <a:pt x="17373" y="20326"/>
                  <a:pt x="17413" y="20160"/>
                  <a:pt x="17151" y="20077"/>
                </a:cubicBezTo>
                <a:cubicBezTo>
                  <a:pt x="16792" y="19953"/>
                  <a:pt x="16280" y="19345"/>
                  <a:pt x="16129" y="18999"/>
                </a:cubicBezTo>
                <a:cubicBezTo>
                  <a:pt x="15976" y="18654"/>
                  <a:pt x="15935" y="18253"/>
                  <a:pt x="15866" y="17894"/>
                </a:cubicBezTo>
                <a:cubicBezTo>
                  <a:pt x="15700" y="16733"/>
                  <a:pt x="15659" y="15544"/>
                  <a:pt x="15617" y="14370"/>
                </a:cubicBezTo>
                <a:cubicBezTo>
                  <a:pt x="15589" y="13388"/>
                  <a:pt x="15576" y="12380"/>
                  <a:pt x="15617" y="11398"/>
                </a:cubicBezTo>
                <a:cubicBezTo>
                  <a:pt x="15631" y="11067"/>
                  <a:pt x="15672" y="10777"/>
                  <a:pt x="15742" y="10459"/>
                </a:cubicBezTo>
                <a:cubicBezTo>
                  <a:pt x="15852" y="9878"/>
                  <a:pt x="15949" y="9049"/>
                  <a:pt x="16363" y="8594"/>
                </a:cubicBezTo>
                <a:cubicBezTo>
                  <a:pt x="17220" y="8594"/>
                  <a:pt x="18091" y="8579"/>
                  <a:pt x="18948" y="8511"/>
                </a:cubicBezTo>
                <a:cubicBezTo>
                  <a:pt x="19072" y="8496"/>
                  <a:pt x="19224" y="8428"/>
                  <a:pt x="19252" y="8275"/>
                </a:cubicBezTo>
                <a:cubicBezTo>
                  <a:pt x="19390" y="7184"/>
                  <a:pt x="19418" y="6092"/>
                  <a:pt x="19542" y="5000"/>
                </a:cubicBezTo>
                <a:cubicBezTo>
                  <a:pt x="19707" y="3604"/>
                  <a:pt x="19860" y="1863"/>
                  <a:pt x="20675" y="661"/>
                </a:cubicBezTo>
                <a:cubicBezTo>
                  <a:pt x="20827" y="426"/>
                  <a:pt x="20841" y="94"/>
                  <a:pt x="20481" y="81"/>
                </a:cubicBezTo>
                <a:cubicBezTo>
                  <a:pt x="19901" y="18"/>
                  <a:pt x="19317" y="1"/>
                  <a:pt x="187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5;p68">
            <a:extLst>
              <a:ext uri="{FF2B5EF4-FFF2-40B4-BE49-F238E27FC236}">
                <a16:creationId xmlns:a16="http://schemas.microsoft.com/office/drawing/2014/main" id="{0BACBFB5-C1F0-EBE3-55B5-B103C95E1B08}"/>
              </a:ext>
            </a:extLst>
          </p:cNvPr>
          <p:cNvSpPr/>
          <p:nvPr/>
        </p:nvSpPr>
        <p:spPr>
          <a:xfrm>
            <a:off x="9433008" y="5048407"/>
            <a:ext cx="357124" cy="471946"/>
          </a:xfrm>
          <a:custGeom>
            <a:avLst/>
            <a:gdLst/>
            <a:ahLst/>
            <a:cxnLst/>
            <a:rect l="l" t="t" r="r" b="b"/>
            <a:pathLst>
              <a:path w="19747" h="26096" extrusionOk="0">
                <a:moveTo>
                  <a:pt x="9648" y="1"/>
                </a:moveTo>
                <a:cubicBezTo>
                  <a:pt x="9625" y="1"/>
                  <a:pt x="9601" y="1"/>
                  <a:pt x="9578" y="1"/>
                </a:cubicBezTo>
                <a:cubicBezTo>
                  <a:pt x="6938" y="14"/>
                  <a:pt x="4686" y="1604"/>
                  <a:pt x="4285" y="4271"/>
                </a:cubicBezTo>
                <a:cubicBezTo>
                  <a:pt x="3940" y="6524"/>
                  <a:pt x="4990" y="8886"/>
                  <a:pt x="7229" y="9605"/>
                </a:cubicBezTo>
                <a:cubicBezTo>
                  <a:pt x="7656" y="11748"/>
                  <a:pt x="7131" y="14967"/>
                  <a:pt x="4948" y="15949"/>
                </a:cubicBezTo>
                <a:cubicBezTo>
                  <a:pt x="4796" y="16004"/>
                  <a:pt x="4782" y="16115"/>
                  <a:pt x="4796" y="16238"/>
                </a:cubicBezTo>
                <a:cubicBezTo>
                  <a:pt x="4769" y="17027"/>
                  <a:pt x="4520" y="17593"/>
                  <a:pt x="3829" y="18007"/>
                </a:cubicBezTo>
                <a:cubicBezTo>
                  <a:pt x="3276" y="18353"/>
                  <a:pt x="2654" y="18560"/>
                  <a:pt x="2129" y="18961"/>
                </a:cubicBezTo>
                <a:cubicBezTo>
                  <a:pt x="1548" y="19389"/>
                  <a:pt x="1148" y="20012"/>
                  <a:pt x="1134" y="20744"/>
                </a:cubicBezTo>
                <a:cubicBezTo>
                  <a:pt x="1120" y="21394"/>
                  <a:pt x="1590" y="21904"/>
                  <a:pt x="1769" y="22499"/>
                </a:cubicBezTo>
                <a:cubicBezTo>
                  <a:pt x="1747" y="22498"/>
                  <a:pt x="1725" y="22498"/>
                  <a:pt x="1703" y="22498"/>
                </a:cubicBezTo>
                <a:cubicBezTo>
                  <a:pt x="1338" y="22498"/>
                  <a:pt x="978" y="22610"/>
                  <a:pt x="691" y="22844"/>
                </a:cubicBezTo>
                <a:cubicBezTo>
                  <a:pt x="56" y="23328"/>
                  <a:pt x="0" y="24102"/>
                  <a:pt x="181" y="24834"/>
                </a:cubicBezTo>
                <a:cubicBezTo>
                  <a:pt x="387" y="25719"/>
                  <a:pt x="1839" y="25844"/>
                  <a:pt x="2558" y="25927"/>
                </a:cubicBezTo>
                <a:cubicBezTo>
                  <a:pt x="3535" y="26044"/>
                  <a:pt x="5694" y="26095"/>
                  <a:pt x="8080" y="26095"/>
                </a:cubicBezTo>
                <a:cubicBezTo>
                  <a:pt x="11600" y="26095"/>
                  <a:pt x="15613" y="25983"/>
                  <a:pt x="17054" y="25802"/>
                </a:cubicBezTo>
                <a:cubicBezTo>
                  <a:pt x="17787" y="25719"/>
                  <a:pt x="19127" y="25567"/>
                  <a:pt x="19403" y="24710"/>
                </a:cubicBezTo>
                <a:cubicBezTo>
                  <a:pt x="19747" y="23613"/>
                  <a:pt x="19041" y="22339"/>
                  <a:pt x="17939" y="22339"/>
                </a:cubicBezTo>
                <a:cubicBezTo>
                  <a:pt x="17889" y="22339"/>
                  <a:pt x="17838" y="22341"/>
                  <a:pt x="17787" y="22347"/>
                </a:cubicBezTo>
                <a:cubicBezTo>
                  <a:pt x="17938" y="21808"/>
                  <a:pt x="18340" y="21324"/>
                  <a:pt x="18380" y="20744"/>
                </a:cubicBezTo>
                <a:cubicBezTo>
                  <a:pt x="18422" y="19970"/>
                  <a:pt x="18008" y="19334"/>
                  <a:pt x="17427" y="18879"/>
                </a:cubicBezTo>
                <a:cubicBezTo>
                  <a:pt x="16916" y="18464"/>
                  <a:pt x="16307" y="18256"/>
                  <a:pt x="15741" y="17966"/>
                </a:cubicBezTo>
                <a:cubicBezTo>
                  <a:pt x="14995" y="17580"/>
                  <a:pt x="14677" y="16985"/>
                  <a:pt x="14649" y="16156"/>
                </a:cubicBezTo>
                <a:cubicBezTo>
                  <a:pt x="14636" y="16017"/>
                  <a:pt x="14636" y="15921"/>
                  <a:pt x="14483" y="15866"/>
                </a:cubicBezTo>
                <a:cubicBezTo>
                  <a:pt x="12287" y="14912"/>
                  <a:pt x="11706" y="11720"/>
                  <a:pt x="12093" y="9564"/>
                </a:cubicBezTo>
                <a:cubicBezTo>
                  <a:pt x="14360" y="8804"/>
                  <a:pt x="15285" y="6441"/>
                  <a:pt x="14953" y="4175"/>
                </a:cubicBezTo>
                <a:cubicBezTo>
                  <a:pt x="14570" y="1530"/>
                  <a:pt x="12258" y="1"/>
                  <a:pt x="96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6;p68">
            <a:extLst>
              <a:ext uri="{FF2B5EF4-FFF2-40B4-BE49-F238E27FC236}">
                <a16:creationId xmlns:a16="http://schemas.microsoft.com/office/drawing/2014/main" id="{D570E9DA-7E97-986D-2BF0-48DFF8B92DBD}"/>
              </a:ext>
            </a:extLst>
          </p:cNvPr>
          <p:cNvSpPr/>
          <p:nvPr/>
        </p:nvSpPr>
        <p:spPr>
          <a:xfrm>
            <a:off x="10880465" y="5607829"/>
            <a:ext cx="519636" cy="828763"/>
          </a:xfrm>
          <a:custGeom>
            <a:avLst/>
            <a:gdLst/>
            <a:ahLst/>
            <a:cxnLst/>
            <a:rect l="l" t="t" r="r" b="b"/>
            <a:pathLst>
              <a:path w="28733" h="45826" extrusionOk="0">
                <a:moveTo>
                  <a:pt x="14521" y="0"/>
                </a:moveTo>
                <a:cubicBezTo>
                  <a:pt x="14369" y="0"/>
                  <a:pt x="14216" y="12"/>
                  <a:pt x="14068" y="12"/>
                </a:cubicBezTo>
                <a:lnTo>
                  <a:pt x="13585" y="12"/>
                </a:lnTo>
                <a:cubicBezTo>
                  <a:pt x="13472" y="12"/>
                  <a:pt x="13356" y="9"/>
                  <a:pt x="13238" y="9"/>
                </a:cubicBezTo>
                <a:cubicBezTo>
                  <a:pt x="13124" y="9"/>
                  <a:pt x="13009" y="12"/>
                  <a:pt x="12894" y="26"/>
                </a:cubicBezTo>
                <a:cubicBezTo>
                  <a:pt x="12852" y="26"/>
                  <a:pt x="12825" y="40"/>
                  <a:pt x="12784" y="53"/>
                </a:cubicBezTo>
                <a:lnTo>
                  <a:pt x="12769" y="53"/>
                </a:lnTo>
                <a:cubicBezTo>
                  <a:pt x="12673" y="95"/>
                  <a:pt x="12576" y="192"/>
                  <a:pt x="12590" y="344"/>
                </a:cubicBezTo>
                <a:cubicBezTo>
                  <a:pt x="12590" y="786"/>
                  <a:pt x="12618" y="1214"/>
                  <a:pt x="12645" y="1656"/>
                </a:cubicBezTo>
                <a:cubicBezTo>
                  <a:pt x="12203" y="1656"/>
                  <a:pt x="11774" y="1671"/>
                  <a:pt x="11332" y="1671"/>
                </a:cubicBezTo>
                <a:cubicBezTo>
                  <a:pt x="11236" y="1671"/>
                  <a:pt x="11166" y="1698"/>
                  <a:pt x="11125" y="1754"/>
                </a:cubicBezTo>
                <a:cubicBezTo>
                  <a:pt x="11056" y="1809"/>
                  <a:pt x="11015" y="1877"/>
                  <a:pt x="11015" y="1988"/>
                </a:cubicBezTo>
                <a:cubicBezTo>
                  <a:pt x="11028" y="2445"/>
                  <a:pt x="11056" y="2900"/>
                  <a:pt x="11070" y="3370"/>
                </a:cubicBezTo>
                <a:cubicBezTo>
                  <a:pt x="11070" y="3481"/>
                  <a:pt x="11125" y="3563"/>
                  <a:pt x="11194" y="3605"/>
                </a:cubicBezTo>
                <a:cubicBezTo>
                  <a:pt x="11208" y="3619"/>
                  <a:pt x="11208" y="3619"/>
                  <a:pt x="11221" y="3619"/>
                </a:cubicBezTo>
                <a:lnTo>
                  <a:pt x="11221" y="3633"/>
                </a:lnTo>
                <a:cubicBezTo>
                  <a:pt x="11263" y="3661"/>
                  <a:pt x="11319" y="3674"/>
                  <a:pt x="11387" y="3674"/>
                </a:cubicBezTo>
                <a:cubicBezTo>
                  <a:pt x="11506" y="3681"/>
                  <a:pt x="11624" y="3684"/>
                  <a:pt x="11741" y="3684"/>
                </a:cubicBezTo>
                <a:cubicBezTo>
                  <a:pt x="12089" y="3684"/>
                  <a:pt x="12432" y="3661"/>
                  <a:pt x="12784" y="3661"/>
                </a:cubicBezTo>
                <a:cubicBezTo>
                  <a:pt x="12784" y="3937"/>
                  <a:pt x="12797" y="4214"/>
                  <a:pt x="12784" y="4490"/>
                </a:cubicBezTo>
                <a:cubicBezTo>
                  <a:pt x="11125" y="4586"/>
                  <a:pt x="9370" y="5802"/>
                  <a:pt x="8762" y="7350"/>
                </a:cubicBezTo>
                <a:cubicBezTo>
                  <a:pt x="8444" y="8152"/>
                  <a:pt x="8485" y="9174"/>
                  <a:pt x="8748" y="9976"/>
                </a:cubicBezTo>
                <a:cubicBezTo>
                  <a:pt x="8942" y="10626"/>
                  <a:pt x="9370" y="11164"/>
                  <a:pt x="9826" y="11676"/>
                </a:cubicBezTo>
                <a:cubicBezTo>
                  <a:pt x="9108" y="11800"/>
                  <a:pt x="8472" y="12325"/>
                  <a:pt x="8389" y="13127"/>
                </a:cubicBezTo>
                <a:cubicBezTo>
                  <a:pt x="8347" y="13556"/>
                  <a:pt x="8430" y="14108"/>
                  <a:pt x="8831" y="14357"/>
                </a:cubicBezTo>
                <a:cubicBezTo>
                  <a:pt x="8872" y="14385"/>
                  <a:pt x="8914" y="14398"/>
                  <a:pt x="8955" y="14426"/>
                </a:cubicBezTo>
                <a:cubicBezTo>
                  <a:pt x="8623" y="14757"/>
                  <a:pt x="8485" y="15282"/>
                  <a:pt x="8638" y="15863"/>
                </a:cubicBezTo>
                <a:cubicBezTo>
                  <a:pt x="8840" y="16609"/>
                  <a:pt x="9470" y="16763"/>
                  <a:pt x="10116" y="16763"/>
                </a:cubicBezTo>
                <a:cubicBezTo>
                  <a:pt x="10307" y="16763"/>
                  <a:pt x="10500" y="16750"/>
                  <a:pt x="10683" y="16734"/>
                </a:cubicBezTo>
                <a:cubicBezTo>
                  <a:pt x="10987" y="17563"/>
                  <a:pt x="10904" y="18627"/>
                  <a:pt x="10917" y="19470"/>
                </a:cubicBezTo>
                <a:cubicBezTo>
                  <a:pt x="10945" y="21197"/>
                  <a:pt x="10849" y="22925"/>
                  <a:pt x="10655" y="24652"/>
                </a:cubicBezTo>
                <a:cubicBezTo>
                  <a:pt x="10448" y="26449"/>
                  <a:pt x="10130" y="28260"/>
                  <a:pt x="9563" y="29986"/>
                </a:cubicBezTo>
                <a:cubicBezTo>
                  <a:pt x="9163" y="31162"/>
                  <a:pt x="8568" y="32612"/>
                  <a:pt x="7366" y="33179"/>
                </a:cubicBezTo>
                <a:cubicBezTo>
                  <a:pt x="7269" y="33220"/>
                  <a:pt x="7173" y="33373"/>
                  <a:pt x="7228" y="33539"/>
                </a:cubicBezTo>
                <a:cubicBezTo>
                  <a:pt x="7380" y="34036"/>
                  <a:pt x="7505" y="34478"/>
                  <a:pt x="7352" y="34989"/>
                </a:cubicBezTo>
                <a:cubicBezTo>
                  <a:pt x="7201" y="35529"/>
                  <a:pt x="6633" y="35860"/>
                  <a:pt x="6191" y="36122"/>
                </a:cubicBezTo>
                <a:cubicBezTo>
                  <a:pt x="5432" y="36565"/>
                  <a:pt x="4588" y="36869"/>
                  <a:pt x="3897" y="37436"/>
                </a:cubicBezTo>
                <a:cubicBezTo>
                  <a:pt x="3372" y="37878"/>
                  <a:pt x="2736" y="38348"/>
                  <a:pt x="2502" y="39039"/>
                </a:cubicBezTo>
                <a:cubicBezTo>
                  <a:pt x="2405" y="39343"/>
                  <a:pt x="2349" y="39675"/>
                  <a:pt x="2419" y="40006"/>
                </a:cubicBezTo>
                <a:cubicBezTo>
                  <a:pt x="2460" y="40324"/>
                  <a:pt x="2612" y="40614"/>
                  <a:pt x="2709" y="40904"/>
                </a:cubicBezTo>
                <a:cubicBezTo>
                  <a:pt x="2611" y="40890"/>
                  <a:pt x="2513" y="40883"/>
                  <a:pt x="2415" y="40883"/>
                </a:cubicBezTo>
                <a:cubicBezTo>
                  <a:pt x="1860" y="40883"/>
                  <a:pt x="1305" y="41107"/>
                  <a:pt x="871" y="41471"/>
                </a:cubicBezTo>
                <a:cubicBezTo>
                  <a:pt x="111" y="42120"/>
                  <a:pt x="0" y="43378"/>
                  <a:pt x="346" y="44276"/>
                </a:cubicBezTo>
                <a:cubicBezTo>
                  <a:pt x="829" y="45506"/>
                  <a:pt x="2902" y="45617"/>
                  <a:pt x="3994" y="45728"/>
                </a:cubicBezTo>
                <a:cubicBezTo>
                  <a:pt x="4695" y="45796"/>
                  <a:pt x="6950" y="45826"/>
                  <a:pt x="9726" y="45826"/>
                </a:cubicBezTo>
                <a:cubicBezTo>
                  <a:pt x="15277" y="45826"/>
                  <a:pt x="22908" y="45709"/>
                  <a:pt x="24337" y="45562"/>
                </a:cubicBezTo>
                <a:cubicBezTo>
                  <a:pt x="25428" y="45451"/>
                  <a:pt x="27515" y="45313"/>
                  <a:pt x="28040" y="44110"/>
                </a:cubicBezTo>
                <a:cubicBezTo>
                  <a:pt x="28733" y="42546"/>
                  <a:pt x="27605" y="40662"/>
                  <a:pt x="26026" y="40662"/>
                </a:cubicBezTo>
                <a:cubicBezTo>
                  <a:pt x="25903" y="40662"/>
                  <a:pt x="25777" y="40673"/>
                  <a:pt x="25649" y="40697"/>
                </a:cubicBezTo>
                <a:cubicBezTo>
                  <a:pt x="25746" y="40406"/>
                  <a:pt x="25884" y="40117"/>
                  <a:pt x="25925" y="39813"/>
                </a:cubicBezTo>
                <a:cubicBezTo>
                  <a:pt x="25981" y="39481"/>
                  <a:pt x="25940" y="39149"/>
                  <a:pt x="25815" y="38831"/>
                </a:cubicBezTo>
                <a:cubicBezTo>
                  <a:pt x="25580" y="38154"/>
                  <a:pt x="24945" y="37698"/>
                  <a:pt x="24405" y="37270"/>
                </a:cubicBezTo>
                <a:cubicBezTo>
                  <a:pt x="23714" y="36703"/>
                  <a:pt x="22872" y="36399"/>
                  <a:pt x="22084" y="35984"/>
                </a:cubicBezTo>
                <a:cubicBezTo>
                  <a:pt x="20992" y="35404"/>
                  <a:pt x="20591" y="34589"/>
                  <a:pt x="21006" y="33414"/>
                </a:cubicBezTo>
                <a:cubicBezTo>
                  <a:pt x="21075" y="33262"/>
                  <a:pt x="20965" y="33110"/>
                  <a:pt x="20854" y="33054"/>
                </a:cubicBezTo>
                <a:cubicBezTo>
                  <a:pt x="19679" y="32529"/>
                  <a:pt x="19071" y="31162"/>
                  <a:pt x="18656" y="30029"/>
                </a:cubicBezTo>
                <a:cubicBezTo>
                  <a:pt x="18021" y="28328"/>
                  <a:pt x="17689" y="26518"/>
                  <a:pt x="17440" y="24722"/>
                </a:cubicBezTo>
                <a:cubicBezTo>
                  <a:pt x="17206" y="23008"/>
                  <a:pt x="17081" y="21267"/>
                  <a:pt x="17068" y="19526"/>
                </a:cubicBezTo>
                <a:cubicBezTo>
                  <a:pt x="17053" y="18654"/>
                  <a:pt x="16957" y="17536"/>
                  <a:pt x="17247" y="16679"/>
                </a:cubicBezTo>
                <a:cubicBezTo>
                  <a:pt x="17410" y="16690"/>
                  <a:pt x="17575" y="16698"/>
                  <a:pt x="17736" y="16698"/>
                </a:cubicBezTo>
                <a:cubicBezTo>
                  <a:pt x="18407" y="16698"/>
                  <a:pt x="19022" y="16549"/>
                  <a:pt x="19279" y="15780"/>
                </a:cubicBezTo>
                <a:cubicBezTo>
                  <a:pt x="19472" y="15186"/>
                  <a:pt x="19306" y="14674"/>
                  <a:pt x="18933" y="14343"/>
                </a:cubicBezTo>
                <a:cubicBezTo>
                  <a:pt x="18988" y="14315"/>
                  <a:pt x="19030" y="14302"/>
                  <a:pt x="19071" y="14274"/>
                </a:cubicBezTo>
                <a:cubicBezTo>
                  <a:pt x="19458" y="14011"/>
                  <a:pt x="19541" y="13458"/>
                  <a:pt x="19485" y="13030"/>
                </a:cubicBezTo>
                <a:cubicBezTo>
                  <a:pt x="19403" y="12229"/>
                  <a:pt x="18754" y="11717"/>
                  <a:pt x="18007" y="11593"/>
                </a:cubicBezTo>
                <a:cubicBezTo>
                  <a:pt x="18450" y="11081"/>
                  <a:pt x="18850" y="10543"/>
                  <a:pt x="19085" y="9893"/>
                </a:cubicBezTo>
                <a:cubicBezTo>
                  <a:pt x="19375" y="9078"/>
                  <a:pt x="19292" y="8069"/>
                  <a:pt x="19016" y="7267"/>
                </a:cubicBezTo>
                <a:cubicBezTo>
                  <a:pt x="18477" y="5719"/>
                  <a:pt x="16556" y="4545"/>
                  <a:pt x="14939" y="4476"/>
                </a:cubicBezTo>
                <a:cubicBezTo>
                  <a:pt x="14925" y="4199"/>
                  <a:pt x="14939" y="3923"/>
                  <a:pt x="14925" y="3646"/>
                </a:cubicBezTo>
                <a:cubicBezTo>
                  <a:pt x="15028" y="3644"/>
                  <a:pt x="15130" y="3643"/>
                  <a:pt x="15232" y="3643"/>
                </a:cubicBezTo>
                <a:cubicBezTo>
                  <a:pt x="15427" y="3643"/>
                  <a:pt x="15621" y="3646"/>
                  <a:pt x="15813" y="3646"/>
                </a:cubicBezTo>
                <a:cubicBezTo>
                  <a:pt x="15984" y="3646"/>
                  <a:pt x="16154" y="3643"/>
                  <a:pt x="16321" y="3633"/>
                </a:cubicBezTo>
                <a:cubicBezTo>
                  <a:pt x="16390" y="3633"/>
                  <a:pt x="16445" y="3605"/>
                  <a:pt x="16487" y="3578"/>
                </a:cubicBezTo>
                <a:lnTo>
                  <a:pt x="16500" y="3578"/>
                </a:lnTo>
                <a:lnTo>
                  <a:pt x="16515" y="3563"/>
                </a:lnTo>
                <a:cubicBezTo>
                  <a:pt x="16583" y="3508"/>
                  <a:pt x="16639" y="3425"/>
                  <a:pt x="16639" y="3315"/>
                </a:cubicBezTo>
                <a:cubicBezTo>
                  <a:pt x="16639" y="2859"/>
                  <a:pt x="16666" y="2403"/>
                  <a:pt x="16666" y="1933"/>
                </a:cubicBezTo>
                <a:cubicBezTo>
                  <a:pt x="16666" y="1837"/>
                  <a:pt x="16625" y="1754"/>
                  <a:pt x="16556" y="1698"/>
                </a:cubicBezTo>
                <a:cubicBezTo>
                  <a:pt x="16500" y="1656"/>
                  <a:pt x="16432" y="1629"/>
                  <a:pt x="16349" y="1629"/>
                </a:cubicBezTo>
                <a:cubicBezTo>
                  <a:pt x="15907" y="1629"/>
                  <a:pt x="15478" y="1629"/>
                  <a:pt x="15036" y="1643"/>
                </a:cubicBezTo>
                <a:cubicBezTo>
                  <a:pt x="15050" y="1201"/>
                  <a:pt x="15078" y="759"/>
                  <a:pt x="15078" y="330"/>
                </a:cubicBezTo>
                <a:cubicBezTo>
                  <a:pt x="15078" y="178"/>
                  <a:pt x="14980" y="81"/>
                  <a:pt x="14884" y="40"/>
                </a:cubicBezTo>
                <a:lnTo>
                  <a:pt x="14870" y="40"/>
                </a:lnTo>
                <a:cubicBezTo>
                  <a:pt x="14829" y="26"/>
                  <a:pt x="14787" y="12"/>
                  <a:pt x="14746" y="12"/>
                </a:cubicBezTo>
                <a:cubicBezTo>
                  <a:pt x="14672" y="3"/>
                  <a:pt x="14597" y="0"/>
                  <a:pt x="14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7;p68">
            <a:extLst>
              <a:ext uri="{FF2B5EF4-FFF2-40B4-BE49-F238E27FC236}">
                <a16:creationId xmlns:a16="http://schemas.microsoft.com/office/drawing/2014/main" id="{926F81C2-4632-4454-8B7C-C865258D19EF}"/>
              </a:ext>
            </a:extLst>
          </p:cNvPr>
          <p:cNvSpPr/>
          <p:nvPr/>
        </p:nvSpPr>
        <p:spPr>
          <a:xfrm>
            <a:off x="11444452" y="6436515"/>
            <a:ext cx="489543" cy="740092"/>
          </a:xfrm>
          <a:custGeom>
            <a:avLst/>
            <a:gdLst/>
            <a:ahLst/>
            <a:cxnLst/>
            <a:rect l="l" t="t" r="r" b="b"/>
            <a:pathLst>
              <a:path w="27069" h="40923" extrusionOk="0">
                <a:moveTo>
                  <a:pt x="13157" y="0"/>
                </a:moveTo>
                <a:cubicBezTo>
                  <a:pt x="12315" y="14"/>
                  <a:pt x="11458" y="345"/>
                  <a:pt x="11250" y="1230"/>
                </a:cubicBezTo>
                <a:cubicBezTo>
                  <a:pt x="11112" y="1824"/>
                  <a:pt x="11320" y="2390"/>
                  <a:pt x="11692" y="2847"/>
                </a:cubicBezTo>
                <a:cubicBezTo>
                  <a:pt x="10725" y="3109"/>
                  <a:pt x="10076" y="3925"/>
                  <a:pt x="9938" y="4961"/>
                </a:cubicBezTo>
                <a:cubicBezTo>
                  <a:pt x="9453" y="5016"/>
                  <a:pt x="8984" y="5016"/>
                  <a:pt x="8500" y="5031"/>
                </a:cubicBezTo>
                <a:lnTo>
                  <a:pt x="8458" y="5031"/>
                </a:lnTo>
                <a:cubicBezTo>
                  <a:pt x="8320" y="5058"/>
                  <a:pt x="8252" y="5141"/>
                  <a:pt x="8210" y="5252"/>
                </a:cubicBezTo>
                <a:cubicBezTo>
                  <a:pt x="8169" y="5362"/>
                  <a:pt x="8196" y="5500"/>
                  <a:pt x="8307" y="5597"/>
                </a:cubicBezTo>
                <a:cubicBezTo>
                  <a:pt x="8320" y="5611"/>
                  <a:pt x="8348" y="5624"/>
                  <a:pt x="8362" y="5624"/>
                </a:cubicBezTo>
                <a:cubicBezTo>
                  <a:pt x="9205" y="6109"/>
                  <a:pt x="9730" y="7408"/>
                  <a:pt x="9827" y="8388"/>
                </a:cubicBezTo>
                <a:cubicBezTo>
                  <a:pt x="9026" y="8430"/>
                  <a:pt x="8293" y="8955"/>
                  <a:pt x="8210" y="9812"/>
                </a:cubicBezTo>
                <a:cubicBezTo>
                  <a:pt x="8169" y="10227"/>
                  <a:pt x="8252" y="10752"/>
                  <a:pt x="8639" y="11001"/>
                </a:cubicBezTo>
                <a:cubicBezTo>
                  <a:pt x="8666" y="11014"/>
                  <a:pt x="8707" y="11028"/>
                  <a:pt x="8735" y="11042"/>
                </a:cubicBezTo>
                <a:cubicBezTo>
                  <a:pt x="8431" y="11373"/>
                  <a:pt x="8307" y="11871"/>
                  <a:pt x="8458" y="12423"/>
                </a:cubicBezTo>
                <a:cubicBezTo>
                  <a:pt x="8641" y="13130"/>
                  <a:pt x="9237" y="13281"/>
                  <a:pt x="9856" y="13281"/>
                </a:cubicBezTo>
                <a:cubicBezTo>
                  <a:pt x="10036" y="13281"/>
                  <a:pt x="10219" y="13268"/>
                  <a:pt x="10393" y="13253"/>
                </a:cubicBezTo>
                <a:cubicBezTo>
                  <a:pt x="10670" y="14041"/>
                  <a:pt x="10601" y="15036"/>
                  <a:pt x="10614" y="15823"/>
                </a:cubicBezTo>
                <a:cubicBezTo>
                  <a:pt x="10642" y="17468"/>
                  <a:pt x="10546" y="19099"/>
                  <a:pt x="10366" y="20730"/>
                </a:cubicBezTo>
                <a:cubicBezTo>
                  <a:pt x="10172" y="22443"/>
                  <a:pt x="9868" y="24170"/>
                  <a:pt x="9330" y="25801"/>
                </a:cubicBezTo>
                <a:cubicBezTo>
                  <a:pt x="8956" y="26921"/>
                  <a:pt x="8390" y="28303"/>
                  <a:pt x="7257" y="28828"/>
                </a:cubicBezTo>
                <a:cubicBezTo>
                  <a:pt x="7146" y="28869"/>
                  <a:pt x="7021" y="29035"/>
                  <a:pt x="7104" y="29187"/>
                </a:cubicBezTo>
                <a:cubicBezTo>
                  <a:pt x="7491" y="30237"/>
                  <a:pt x="7201" y="30969"/>
                  <a:pt x="6247" y="31550"/>
                </a:cubicBezTo>
                <a:cubicBezTo>
                  <a:pt x="5488" y="32020"/>
                  <a:pt x="4631" y="32310"/>
                  <a:pt x="3940" y="32891"/>
                </a:cubicBezTo>
                <a:cubicBezTo>
                  <a:pt x="3443" y="33291"/>
                  <a:pt x="2875" y="33733"/>
                  <a:pt x="2641" y="34356"/>
                </a:cubicBezTo>
                <a:cubicBezTo>
                  <a:pt x="2530" y="34660"/>
                  <a:pt x="2475" y="34991"/>
                  <a:pt x="2530" y="35323"/>
                </a:cubicBezTo>
                <a:cubicBezTo>
                  <a:pt x="2586" y="35613"/>
                  <a:pt x="2710" y="35876"/>
                  <a:pt x="2807" y="36152"/>
                </a:cubicBezTo>
                <a:cubicBezTo>
                  <a:pt x="2697" y="36134"/>
                  <a:pt x="2590" y="36125"/>
                  <a:pt x="2486" y="36125"/>
                </a:cubicBezTo>
                <a:cubicBezTo>
                  <a:pt x="988" y="36125"/>
                  <a:pt x="1" y="37900"/>
                  <a:pt x="581" y="39386"/>
                </a:cubicBezTo>
                <a:cubicBezTo>
                  <a:pt x="1038" y="40575"/>
                  <a:pt x="3028" y="40671"/>
                  <a:pt x="4078" y="40781"/>
                </a:cubicBezTo>
                <a:cubicBezTo>
                  <a:pt x="5119" y="40883"/>
                  <a:pt x="7337" y="40923"/>
                  <a:pt x="9905" y="40923"/>
                </a:cubicBezTo>
                <a:cubicBezTo>
                  <a:pt x="15043" y="40923"/>
                  <a:pt x="21587" y="40763"/>
                  <a:pt x="22941" y="40615"/>
                </a:cubicBezTo>
                <a:cubicBezTo>
                  <a:pt x="23978" y="40505"/>
                  <a:pt x="25885" y="40353"/>
                  <a:pt x="26396" y="39233"/>
                </a:cubicBezTo>
                <a:cubicBezTo>
                  <a:pt x="27068" y="37734"/>
                  <a:pt x="25975" y="35932"/>
                  <a:pt x="24451" y="35932"/>
                </a:cubicBezTo>
                <a:cubicBezTo>
                  <a:pt x="24346" y="35932"/>
                  <a:pt x="24239" y="35941"/>
                  <a:pt x="24130" y="35959"/>
                </a:cubicBezTo>
                <a:cubicBezTo>
                  <a:pt x="24213" y="35751"/>
                  <a:pt x="24310" y="35544"/>
                  <a:pt x="24365" y="35323"/>
                </a:cubicBezTo>
                <a:cubicBezTo>
                  <a:pt x="24448" y="34991"/>
                  <a:pt x="24421" y="34632"/>
                  <a:pt x="24323" y="34314"/>
                </a:cubicBezTo>
                <a:cubicBezTo>
                  <a:pt x="24130" y="33623"/>
                  <a:pt x="23466" y="33140"/>
                  <a:pt x="22941" y="32725"/>
                </a:cubicBezTo>
                <a:cubicBezTo>
                  <a:pt x="22292" y="32200"/>
                  <a:pt x="21518" y="31909"/>
                  <a:pt x="20785" y="31522"/>
                </a:cubicBezTo>
                <a:cubicBezTo>
                  <a:pt x="19735" y="30984"/>
                  <a:pt x="19321" y="30210"/>
                  <a:pt x="19722" y="29077"/>
                </a:cubicBezTo>
                <a:cubicBezTo>
                  <a:pt x="19735" y="29035"/>
                  <a:pt x="19735" y="28994"/>
                  <a:pt x="19735" y="28952"/>
                </a:cubicBezTo>
                <a:lnTo>
                  <a:pt x="19735" y="28924"/>
                </a:lnTo>
                <a:cubicBezTo>
                  <a:pt x="19722" y="28841"/>
                  <a:pt x="19680" y="28773"/>
                  <a:pt x="19569" y="28717"/>
                </a:cubicBezTo>
                <a:cubicBezTo>
                  <a:pt x="18451" y="28220"/>
                  <a:pt x="17883" y="26921"/>
                  <a:pt x="17483" y="25843"/>
                </a:cubicBezTo>
                <a:cubicBezTo>
                  <a:pt x="16875" y="24240"/>
                  <a:pt x="16557" y="22512"/>
                  <a:pt x="16336" y="20813"/>
                </a:cubicBezTo>
                <a:cubicBezTo>
                  <a:pt x="16114" y="19182"/>
                  <a:pt x="15991" y="17537"/>
                  <a:pt x="15976" y="15893"/>
                </a:cubicBezTo>
                <a:cubicBezTo>
                  <a:pt x="15963" y="15064"/>
                  <a:pt x="15880" y="14013"/>
                  <a:pt x="16142" y="13212"/>
                </a:cubicBezTo>
                <a:cubicBezTo>
                  <a:pt x="16282" y="13219"/>
                  <a:pt x="16423" y="13225"/>
                  <a:pt x="16562" y="13225"/>
                </a:cubicBezTo>
                <a:cubicBezTo>
                  <a:pt x="17217" y="13225"/>
                  <a:pt x="17826" y="13093"/>
                  <a:pt x="18077" y="12341"/>
                </a:cubicBezTo>
                <a:cubicBezTo>
                  <a:pt x="18257" y="11788"/>
                  <a:pt x="18104" y="11290"/>
                  <a:pt x="17773" y="10973"/>
                </a:cubicBezTo>
                <a:cubicBezTo>
                  <a:pt x="17800" y="10945"/>
                  <a:pt x="17828" y="10931"/>
                  <a:pt x="17870" y="10918"/>
                </a:cubicBezTo>
                <a:cubicBezTo>
                  <a:pt x="18243" y="10669"/>
                  <a:pt x="18326" y="10144"/>
                  <a:pt x="18270" y="9729"/>
                </a:cubicBezTo>
                <a:cubicBezTo>
                  <a:pt x="18174" y="8872"/>
                  <a:pt x="17428" y="8361"/>
                  <a:pt x="16640" y="8333"/>
                </a:cubicBezTo>
                <a:cubicBezTo>
                  <a:pt x="16709" y="7338"/>
                  <a:pt x="17220" y="6039"/>
                  <a:pt x="18049" y="5541"/>
                </a:cubicBezTo>
                <a:cubicBezTo>
                  <a:pt x="18077" y="5528"/>
                  <a:pt x="18091" y="5514"/>
                  <a:pt x="18104" y="5500"/>
                </a:cubicBezTo>
                <a:cubicBezTo>
                  <a:pt x="18215" y="5418"/>
                  <a:pt x="18243" y="5279"/>
                  <a:pt x="18187" y="5154"/>
                </a:cubicBezTo>
                <a:cubicBezTo>
                  <a:pt x="18160" y="5058"/>
                  <a:pt x="18077" y="4961"/>
                  <a:pt x="17939" y="4948"/>
                </a:cubicBezTo>
                <a:lnTo>
                  <a:pt x="17898" y="4948"/>
                </a:lnTo>
                <a:cubicBezTo>
                  <a:pt x="17413" y="4948"/>
                  <a:pt x="16944" y="4948"/>
                  <a:pt x="16460" y="4906"/>
                </a:cubicBezTo>
                <a:cubicBezTo>
                  <a:pt x="16308" y="3883"/>
                  <a:pt x="15645" y="3068"/>
                  <a:pt x="14677" y="2819"/>
                </a:cubicBezTo>
                <a:cubicBezTo>
                  <a:pt x="15023" y="2363"/>
                  <a:pt x="15189" y="1810"/>
                  <a:pt x="15079" y="1189"/>
                </a:cubicBezTo>
                <a:cubicBezTo>
                  <a:pt x="14926" y="304"/>
                  <a:pt x="14001" y="0"/>
                  <a:pt x="131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8;p68">
            <a:extLst>
              <a:ext uri="{FF2B5EF4-FFF2-40B4-BE49-F238E27FC236}">
                <a16:creationId xmlns:a16="http://schemas.microsoft.com/office/drawing/2014/main" id="{833F7E5F-4431-0E2A-53A9-8BFC14DC11C2}"/>
              </a:ext>
            </a:extLst>
          </p:cNvPr>
          <p:cNvSpPr/>
          <p:nvPr/>
        </p:nvSpPr>
        <p:spPr>
          <a:xfrm>
            <a:off x="10466877" y="6502826"/>
            <a:ext cx="447441" cy="673775"/>
          </a:xfrm>
          <a:custGeom>
            <a:avLst/>
            <a:gdLst/>
            <a:ahLst/>
            <a:cxnLst/>
            <a:rect l="l" t="t" r="r" b="b"/>
            <a:pathLst>
              <a:path w="24741" h="37256" extrusionOk="0">
                <a:moveTo>
                  <a:pt x="11935" y="0"/>
                </a:moveTo>
                <a:cubicBezTo>
                  <a:pt x="11836" y="0"/>
                  <a:pt x="11740" y="35"/>
                  <a:pt x="11677" y="104"/>
                </a:cubicBezTo>
                <a:cubicBezTo>
                  <a:pt x="10074" y="1651"/>
                  <a:pt x="8278" y="3172"/>
                  <a:pt x="7670" y="5396"/>
                </a:cubicBezTo>
                <a:cubicBezTo>
                  <a:pt x="7366" y="6529"/>
                  <a:pt x="7559" y="7704"/>
                  <a:pt x="8071" y="8727"/>
                </a:cubicBezTo>
                <a:cubicBezTo>
                  <a:pt x="8292" y="9183"/>
                  <a:pt x="8609" y="9556"/>
                  <a:pt x="8969" y="9916"/>
                </a:cubicBezTo>
                <a:cubicBezTo>
                  <a:pt x="9328" y="10247"/>
                  <a:pt x="9757" y="10579"/>
                  <a:pt x="9702" y="11062"/>
                </a:cubicBezTo>
                <a:cubicBezTo>
                  <a:pt x="8278" y="11145"/>
                  <a:pt x="7159" y="11961"/>
                  <a:pt x="6896" y="13439"/>
                </a:cubicBezTo>
                <a:cubicBezTo>
                  <a:pt x="6606" y="15042"/>
                  <a:pt x="7780" y="16700"/>
                  <a:pt x="9425" y="16825"/>
                </a:cubicBezTo>
                <a:cubicBezTo>
                  <a:pt x="10157" y="18152"/>
                  <a:pt x="9646" y="20128"/>
                  <a:pt x="9245" y="21469"/>
                </a:cubicBezTo>
                <a:cubicBezTo>
                  <a:pt x="8817" y="22892"/>
                  <a:pt x="8071" y="24826"/>
                  <a:pt x="6647" y="25532"/>
                </a:cubicBezTo>
                <a:cubicBezTo>
                  <a:pt x="6426" y="25642"/>
                  <a:pt x="6536" y="25891"/>
                  <a:pt x="6619" y="26029"/>
                </a:cubicBezTo>
                <a:cubicBezTo>
                  <a:pt x="6938" y="27010"/>
                  <a:pt x="6619" y="27673"/>
                  <a:pt x="5722" y="28213"/>
                </a:cubicBezTo>
                <a:cubicBezTo>
                  <a:pt x="4989" y="28655"/>
                  <a:pt x="4187" y="28931"/>
                  <a:pt x="3524" y="29484"/>
                </a:cubicBezTo>
                <a:cubicBezTo>
                  <a:pt x="3068" y="29871"/>
                  <a:pt x="2543" y="30271"/>
                  <a:pt x="2308" y="30838"/>
                </a:cubicBezTo>
                <a:cubicBezTo>
                  <a:pt x="2184" y="31142"/>
                  <a:pt x="2142" y="31419"/>
                  <a:pt x="2169" y="31736"/>
                </a:cubicBezTo>
                <a:cubicBezTo>
                  <a:pt x="2184" y="32055"/>
                  <a:pt x="2322" y="32331"/>
                  <a:pt x="2433" y="32621"/>
                </a:cubicBezTo>
                <a:cubicBezTo>
                  <a:pt x="2360" y="32612"/>
                  <a:pt x="2287" y="32608"/>
                  <a:pt x="2214" y="32608"/>
                </a:cubicBezTo>
                <a:cubicBezTo>
                  <a:pt x="1718" y="32608"/>
                  <a:pt x="1225" y="32805"/>
                  <a:pt x="815" y="33118"/>
                </a:cubicBezTo>
                <a:cubicBezTo>
                  <a:pt x="69" y="33713"/>
                  <a:pt x="0" y="34846"/>
                  <a:pt x="277" y="35703"/>
                </a:cubicBezTo>
                <a:cubicBezTo>
                  <a:pt x="636" y="36849"/>
                  <a:pt x="2584" y="36974"/>
                  <a:pt x="3551" y="37085"/>
                </a:cubicBezTo>
                <a:cubicBezTo>
                  <a:pt x="4694" y="37204"/>
                  <a:pt x="7155" y="37255"/>
                  <a:pt x="9899" y="37255"/>
                </a:cubicBezTo>
                <a:cubicBezTo>
                  <a:pt x="14160" y="37255"/>
                  <a:pt x="19105" y="37132"/>
                  <a:pt x="20853" y="36947"/>
                </a:cubicBezTo>
                <a:cubicBezTo>
                  <a:pt x="21863" y="36836"/>
                  <a:pt x="23770" y="36684"/>
                  <a:pt x="24198" y="35537"/>
                </a:cubicBezTo>
                <a:cubicBezTo>
                  <a:pt x="24740" y="34103"/>
                  <a:pt x="23750" y="32416"/>
                  <a:pt x="22310" y="32416"/>
                </a:cubicBezTo>
                <a:cubicBezTo>
                  <a:pt x="22209" y="32416"/>
                  <a:pt x="22106" y="32424"/>
                  <a:pt x="22001" y="32441"/>
                </a:cubicBezTo>
                <a:cubicBezTo>
                  <a:pt x="22097" y="32178"/>
                  <a:pt x="22208" y="31930"/>
                  <a:pt x="22250" y="31653"/>
                </a:cubicBezTo>
                <a:cubicBezTo>
                  <a:pt x="22291" y="31364"/>
                  <a:pt x="22250" y="31087"/>
                  <a:pt x="22167" y="30824"/>
                </a:cubicBezTo>
                <a:cubicBezTo>
                  <a:pt x="21973" y="30175"/>
                  <a:pt x="21365" y="29733"/>
                  <a:pt x="20868" y="29332"/>
                </a:cubicBezTo>
                <a:cubicBezTo>
                  <a:pt x="20245" y="28848"/>
                  <a:pt x="19527" y="28558"/>
                  <a:pt x="18822" y="28198"/>
                </a:cubicBezTo>
                <a:cubicBezTo>
                  <a:pt x="17827" y="27701"/>
                  <a:pt x="17385" y="26997"/>
                  <a:pt x="17717" y="25932"/>
                </a:cubicBezTo>
                <a:cubicBezTo>
                  <a:pt x="17800" y="25711"/>
                  <a:pt x="17896" y="25545"/>
                  <a:pt x="17662" y="25434"/>
                </a:cubicBezTo>
                <a:cubicBezTo>
                  <a:pt x="16224" y="24758"/>
                  <a:pt x="15478" y="22836"/>
                  <a:pt x="15008" y="21427"/>
                </a:cubicBezTo>
                <a:cubicBezTo>
                  <a:pt x="14566" y="20100"/>
                  <a:pt x="14041" y="18110"/>
                  <a:pt x="14745" y="16770"/>
                </a:cubicBezTo>
                <a:cubicBezTo>
                  <a:pt x="16321" y="16632"/>
                  <a:pt x="17468" y="15056"/>
                  <a:pt x="17233" y="13494"/>
                </a:cubicBezTo>
                <a:cubicBezTo>
                  <a:pt x="16998" y="11947"/>
                  <a:pt x="15851" y="11076"/>
                  <a:pt x="14358" y="11021"/>
                </a:cubicBezTo>
                <a:cubicBezTo>
                  <a:pt x="14303" y="10592"/>
                  <a:pt x="14635" y="10288"/>
                  <a:pt x="14966" y="9971"/>
                </a:cubicBezTo>
                <a:cubicBezTo>
                  <a:pt x="15312" y="9625"/>
                  <a:pt x="15602" y="9280"/>
                  <a:pt x="15865" y="8851"/>
                </a:cubicBezTo>
                <a:cubicBezTo>
                  <a:pt x="16445" y="7843"/>
                  <a:pt x="16569" y="6667"/>
                  <a:pt x="16348" y="5534"/>
                </a:cubicBezTo>
                <a:cubicBezTo>
                  <a:pt x="15906" y="3227"/>
                  <a:pt x="13820" y="1609"/>
                  <a:pt x="12202" y="104"/>
                </a:cubicBezTo>
                <a:cubicBezTo>
                  <a:pt x="12133" y="35"/>
                  <a:pt x="12033" y="0"/>
                  <a:pt x="119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9;p68">
            <a:extLst>
              <a:ext uri="{FF2B5EF4-FFF2-40B4-BE49-F238E27FC236}">
                <a16:creationId xmlns:a16="http://schemas.microsoft.com/office/drawing/2014/main" id="{AFD0FF07-5665-BF1B-ACDD-0C19994657DE}"/>
              </a:ext>
            </a:extLst>
          </p:cNvPr>
          <p:cNvSpPr/>
          <p:nvPr/>
        </p:nvSpPr>
        <p:spPr>
          <a:xfrm>
            <a:off x="9905096" y="5824141"/>
            <a:ext cx="475599" cy="612430"/>
          </a:xfrm>
          <a:custGeom>
            <a:avLst/>
            <a:gdLst/>
            <a:ahLst/>
            <a:cxnLst/>
            <a:rect l="l" t="t" r="r" b="b"/>
            <a:pathLst>
              <a:path w="26298" h="33864" extrusionOk="0">
                <a:moveTo>
                  <a:pt x="6621" y="0"/>
                </a:moveTo>
                <a:cubicBezTo>
                  <a:pt x="6548" y="0"/>
                  <a:pt x="6468" y="31"/>
                  <a:pt x="6398" y="101"/>
                </a:cubicBezTo>
                <a:cubicBezTo>
                  <a:pt x="5445" y="1151"/>
                  <a:pt x="6495" y="2035"/>
                  <a:pt x="6840" y="3058"/>
                </a:cubicBezTo>
                <a:cubicBezTo>
                  <a:pt x="4754" y="3983"/>
                  <a:pt x="3164" y="5822"/>
                  <a:pt x="1976" y="7715"/>
                </a:cubicBezTo>
                <a:cubicBezTo>
                  <a:pt x="1244" y="8890"/>
                  <a:pt x="608" y="10189"/>
                  <a:pt x="345" y="11571"/>
                </a:cubicBezTo>
                <a:cubicBezTo>
                  <a:pt x="0" y="13367"/>
                  <a:pt x="262" y="15219"/>
                  <a:pt x="566" y="17001"/>
                </a:cubicBezTo>
                <a:cubicBezTo>
                  <a:pt x="857" y="18646"/>
                  <a:pt x="1520" y="20042"/>
                  <a:pt x="2252" y="21521"/>
                </a:cubicBezTo>
                <a:cubicBezTo>
                  <a:pt x="2694" y="22391"/>
                  <a:pt x="2985" y="23262"/>
                  <a:pt x="3219" y="24202"/>
                </a:cubicBezTo>
                <a:cubicBezTo>
                  <a:pt x="3496" y="25265"/>
                  <a:pt x="3731" y="26343"/>
                  <a:pt x="3925" y="27421"/>
                </a:cubicBezTo>
                <a:cubicBezTo>
                  <a:pt x="4021" y="27988"/>
                  <a:pt x="4242" y="28762"/>
                  <a:pt x="4187" y="29398"/>
                </a:cubicBezTo>
                <a:cubicBezTo>
                  <a:pt x="4047" y="29367"/>
                  <a:pt x="3911" y="29353"/>
                  <a:pt x="3779" y="29353"/>
                </a:cubicBezTo>
                <a:cubicBezTo>
                  <a:pt x="2364" y="29353"/>
                  <a:pt x="1406" y="31020"/>
                  <a:pt x="1962" y="32411"/>
                </a:cubicBezTo>
                <a:cubicBezTo>
                  <a:pt x="2405" y="33502"/>
                  <a:pt x="4201" y="33599"/>
                  <a:pt x="5169" y="33695"/>
                </a:cubicBezTo>
                <a:cubicBezTo>
                  <a:pt x="6328" y="33811"/>
                  <a:pt x="8861" y="33863"/>
                  <a:pt x="11674" y="33863"/>
                </a:cubicBezTo>
                <a:cubicBezTo>
                  <a:pt x="15933" y="33863"/>
                  <a:pt x="20833" y="33744"/>
                  <a:pt x="22581" y="33544"/>
                </a:cubicBezTo>
                <a:cubicBezTo>
                  <a:pt x="23548" y="33433"/>
                  <a:pt x="25345" y="33295"/>
                  <a:pt x="25760" y="32203"/>
                </a:cubicBezTo>
                <a:cubicBezTo>
                  <a:pt x="26298" y="30819"/>
                  <a:pt x="25327" y="29187"/>
                  <a:pt x="23939" y="29187"/>
                </a:cubicBezTo>
                <a:cubicBezTo>
                  <a:pt x="23829" y="29187"/>
                  <a:pt x="23718" y="29197"/>
                  <a:pt x="23604" y="29218"/>
                </a:cubicBezTo>
                <a:cubicBezTo>
                  <a:pt x="23811" y="26026"/>
                  <a:pt x="21765" y="23621"/>
                  <a:pt x="19403" y="21700"/>
                </a:cubicBezTo>
                <a:cubicBezTo>
                  <a:pt x="18048" y="20594"/>
                  <a:pt x="16528" y="19682"/>
                  <a:pt x="15395" y="18328"/>
                </a:cubicBezTo>
                <a:cubicBezTo>
                  <a:pt x="14800" y="17596"/>
                  <a:pt x="14386" y="16753"/>
                  <a:pt x="13943" y="15938"/>
                </a:cubicBezTo>
                <a:cubicBezTo>
                  <a:pt x="13571" y="15247"/>
                  <a:pt x="13114" y="14514"/>
                  <a:pt x="13031" y="13727"/>
                </a:cubicBezTo>
                <a:lnTo>
                  <a:pt x="13031" y="13727"/>
                </a:lnTo>
                <a:cubicBezTo>
                  <a:pt x="13318" y="13782"/>
                  <a:pt x="13612" y="13806"/>
                  <a:pt x="13909" y="13806"/>
                </a:cubicBezTo>
                <a:cubicBezTo>
                  <a:pt x="14712" y="13806"/>
                  <a:pt x="15536" y="13632"/>
                  <a:pt x="16293" y="13450"/>
                </a:cubicBezTo>
                <a:cubicBezTo>
                  <a:pt x="16556" y="13712"/>
                  <a:pt x="16790" y="14016"/>
                  <a:pt x="17067" y="14279"/>
                </a:cubicBezTo>
                <a:cubicBezTo>
                  <a:pt x="17454" y="14639"/>
                  <a:pt x="17868" y="14970"/>
                  <a:pt x="18310" y="15288"/>
                </a:cubicBezTo>
                <a:cubicBezTo>
                  <a:pt x="18764" y="15620"/>
                  <a:pt x="19231" y="15843"/>
                  <a:pt x="19746" y="15843"/>
                </a:cubicBezTo>
                <a:cubicBezTo>
                  <a:pt x="19938" y="15843"/>
                  <a:pt x="20136" y="15812"/>
                  <a:pt x="20342" y="15744"/>
                </a:cubicBezTo>
                <a:cubicBezTo>
                  <a:pt x="21544" y="15385"/>
                  <a:pt x="22471" y="14058"/>
                  <a:pt x="23023" y="13008"/>
                </a:cubicBezTo>
                <a:cubicBezTo>
                  <a:pt x="23037" y="12980"/>
                  <a:pt x="23037" y="12966"/>
                  <a:pt x="23051" y="12938"/>
                </a:cubicBezTo>
                <a:cubicBezTo>
                  <a:pt x="23355" y="11833"/>
                  <a:pt x="22443" y="10935"/>
                  <a:pt x="21710" y="10257"/>
                </a:cubicBezTo>
                <a:cubicBezTo>
                  <a:pt x="20536" y="9194"/>
                  <a:pt x="19333" y="8171"/>
                  <a:pt x="18172" y="7121"/>
                </a:cubicBezTo>
                <a:cubicBezTo>
                  <a:pt x="17094" y="6126"/>
                  <a:pt x="16031" y="5089"/>
                  <a:pt x="14842" y="4204"/>
                </a:cubicBezTo>
                <a:cubicBezTo>
                  <a:pt x="13986" y="3571"/>
                  <a:pt x="12991" y="3077"/>
                  <a:pt x="11940" y="3077"/>
                </a:cubicBezTo>
                <a:cubicBezTo>
                  <a:pt x="11753" y="3077"/>
                  <a:pt x="11564" y="3093"/>
                  <a:pt x="11373" y="3126"/>
                </a:cubicBezTo>
                <a:cubicBezTo>
                  <a:pt x="10005" y="1869"/>
                  <a:pt x="8664" y="73"/>
                  <a:pt x="6661" y="3"/>
                </a:cubicBezTo>
                <a:cubicBezTo>
                  <a:pt x="6648" y="1"/>
                  <a:pt x="6635" y="0"/>
                  <a:pt x="66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60;p68">
            <a:extLst>
              <a:ext uri="{FF2B5EF4-FFF2-40B4-BE49-F238E27FC236}">
                <a16:creationId xmlns:a16="http://schemas.microsoft.com/office/drawing/2014/main" id="{9A45E6C5-DFE8-E168-5D16-19B221E9A716}"/>
              </a:ext>
            </a:extLst>
          </p:cNvPr>
          <p:cNvSpPr/>
          <p:nvPr/>
        </p:nvSpPr>
        <p:spPr>
          <a:xfrm>
            <a:off x="9004665" y="5882135"/>
            <a:ext cx="425847" cy="554432"/>
          </a:xfrm>
          <a:custGeom>
            <a:avLst/>
            <a:gdLst/>
            <a:ahLst/>
            <a:cxnLst/>
            <a:rect l="l" t="t" r="r" b="b"/>
            <a:pathLst>
              <a:path w="23547" h="30657" extrusionOk="0">
                <a:moveTo>
                  <a:pt x="18733" y="1"/>
                </a:moveTo>
                <a:cubicBezTo>
                  <a:pt x="18150" y="1"/>
                  <a:pt x="17566" y="18"/>
                  <a:pt x="16986" y="25"/>
                </a:cubicBezTo>
                <a:cubicBezTo>
                  <a:pt x="16875" y="25"/>
                  <a:pt x="16654" y="81"/>
                  <a:pt x="16584" y="343"/>
                </a:cubicBezTo>
                <a:cubicBezTo>
                  <a:pt x="16446" y="1006"/>
                  <a:pt x="16295" y="1669"/>
                  <a:pt x="16197" y="2347"/>
                </a:cubicBezTo>
                <a:cubicBezTo>
                  <a:pt x="15949" y="2347"/>
                  <a:pt x="15687" y="2347"/>
                  <a:pt x="15438" y="2319"/>
                </a:cubicBezTo>
                <a:cubicBezTo>
                  <a:pt x="15493" y="1711"/>
                  <a:pt x="15548" y="1103"/>
                  <a:pt x="15687" y="495"/>
                </a:cubicBezTo>
                <a:cubicBezTo>
                  <a:pt x="15714" y="370"/>
                  <a:pt x="15687" y="274"/>
                  <a:pt x="15617" y="204"/>
                </a:cubicBezTo>
                <a:cubicBezTo>
                  <a:pt x="15562" y="149"/>
                  <a:pt x="15493" y="94"/>
                  <a:pt x="15383" y="94"/>
                </a:cubicBezTo>
                <a:cubicBezTo>
                  <a:pt x="15201" y="87"/>
                  <a:pt x="15018" y="84"/>
                  <a:pt x="14835" y="84"/>
                </a:cubicBezTo>
                <a:cubicBezTo>
                  <a:pt x="14289" y="84"/>
                  <a:pt x="13739" y="108"/>
                  <a:pt x="13191" y="108"/>
                </a:cubicBezTo>
                <a:cubicBezTo>
                  <a:pt x="12838" y="108"/>
                  <a:pt x="12486" y="98"/>
                  <a:pt x="12134" y="66"/>
                </a:cubicBezTo>
                <a:cubicBezTo>
                  <a:pt x="12122" y="65"/>
                  <a:pt x="12110" y="65"/>
                  <a:pt x="12098" y="65"/>
                </a:cubicBezTo>
                <a:cubicBezTo>
                  <a:pt x="11967" y="65"/>
                  <a:pt x="11883" y="131"/>
                  <a:pt x="11858" y="232"/>
                </a:cubicBezTo>
                <a:cubicBezTo>
                  <a:pt x="11830" y="274"/>
                  <a:pt x="11817" y="329"/>
                  <a:pt x="11817" y="385"/>
                </a:cubicBezTo>
                <a:cubicBezTo>
                  <a:pt x="11830" y="1034"/>
                  <a:pt x="11913" y="1725"/>
                  <a:pt x="11789" y="2375"/>
                </a:cubicBezTo>
                <a:cubicBezTo>
                  <a:pt x="11747" y="2375"/>
                  <a:pt x="11043" y="2388"/>
                  <a:pt x="11029" y="2388"/>
                </a:cubicBezTo>
                <a:cubicBezTo>
                  <a:pt x="10905" y="1739"/>
                  <a:pt x="10974" y="1048"/>
                  <a:pt x="10974" y="385"/>
                </a:cubicBezTo>
                <a:cubicBezTo>
                  <a:pt x="10974" y="334"/>
                  <a:pt x="10986" y="74"/>
                  <a:pt x="10721" y="74"/>
                </a:cubicBezTo>
                <a:cubicBezTo>
                  <a:pt x="10697" y="74"/>
                  <a:pt x="10671" y="76"/>
                  <a:pt x="10642" y="81"/>
                </a:cubicBezTo>
                <a:cubicBezTo>
                  <a:pt x="10103" y="136"/>
                  <a:pt x="9564" y="143"/>
                  <a:pt x="9025" y="143"/>
                </a:cubicBezTo>
                <a:cubicBezTo>
                  <a:pt x="8845" y="143"/>
                  <a:pt x="8666" y="142"/>
                  <a:pt x="8486" y="142"/>
                </a:cubicBezTo>
                <a:cubicBezTo>
                  <a:pt x="8127" y="142"/>
                  <a:pt x="7767" y="145"/>
                  <a:pt x="7408" y="164"/>
                </a:cubicBezTo>
                <a:cubicBezTo>
                  <a:pt x="7021" y="164"/>
                  <a:pt x="7076" y="453"/>
                  <a:pt x="7104" y="564"/>
                </a:cubicBezTo>
                <a:cubicBezTo>
                  <a:pt x="7257" y="1172"/>
                  <a:pt x="7325" y="1780"/>
                  <a:pt x="7395" y="2388"/>
                </a:cubicBezTo>
                <a:cubicBezTo>
                  <a:pt x="7132" y="2416"/>
                  <a:pt x="6883" y="2430"/>
                  <a:pt x="6621" y="2430"/>
                </a:cubicBezTo>
                <a:cubicBezTo>
                  <a:pt x="6524" y="1752"/>
                  <a:pt x="6358" y="1103"/>
                  <a:pt x="6206" y="440"/>
                </a:cubicBezTo>
                <a:cubicBezTo>
                  <a:pt x="6180" y="345"/>
                  <a:pt x="6126" y="121"/>
                  <a:pt x="5831" y="121"/>
                </a:cubicBezTo>
                <a:cubicBezTo>
                  <a:pt x="5822" y="121"/>
                  <a:pt x="5814" y="121"/>
                  <a:pt x="5805" y="122"/>
                </a:cubicBezTo>
                <a:cubicBezTo>
                  <a:pt x="5493" y="122"/>
                  <a:pt x="5181" y="120"/>
                  <a:pt x="4871" y="120"/>
                </a:cubicBezTo>
                <a:cubicBezTo>
                  <a:pt x="4014" y="120"/>
                  <a:pt x="3161" y="135"/>
                  <a:pt x="2309" y="246"/>
                </a:cubicBezTo>
                <a:cubicBezTo>
                  <a:pt x="1936" y="302"/>
                  <a:pt x="1950" y="647"/>
                  <a:pt x="2116" y="827"/>
                </a:cubicBezTo>
                <a:cubicBezTo>
                  <a:pt x="2931" y="1973"/>
                  <a:pt x="3124" y="3646"/>
                  <a:pt x="3318" y="4986"/>
                </a:cubicBezTo>
                <a:cubicBezTo>
                  <a:pt x="3470" y="6119"/>
                  <a:pt x="3511" y="7280"/>
                  <a:pt x="3677" y="8413"/>
                </a:cubicBezTo>
                <a:cubicBezTo>
                  <a:pt x="3705" y="8552"/>
                  <a:pt x="3857" y="8634"/>
                  <a:pt x="3995" y="8649"/>
                </a:cubicBezTo>
                <a:cubicBezTo>
                  <a:pt x="4467" y="8679"/>
                  <a:pt x="4940" y="8689"/>
                  <a:pt x="5414" y="8689"/>
                </a:cubicBezTo>
                <a:cubicBezTo>
                  <a:pt x="5800" y="8689"/>
                  <a:pt x="6188" y="8682"/>
                  <a:pt x="6579" y="8676"/>
                </a:cubicBezTo>
                <a:cubicBezTo>
                  <a:pt x="6966" y="9104"/>
                  <a:pt x="7076" y="9851"/>
                  <a:pt x="7201" y="10390"/>
                </a:cubicBezTo>
                <a:cubicBezTo>
                  <a:pt x="7270" y="10722"/>
                  <a:pt x="7340" y="11039"/>
                  <a:pt x="7353" y="11385"/>
                </a:cubicBezTo>
                <a:cubicBezTo>
                  <a:pt x="7436" y="12393"/>
                  <a:pt x="7436" y="13430"/>
                  <a:pt x="7423" y="14453"/>
                </a:cubicBezTo>
                <a:cubicBezTo>
                  <a:pt x="7408" y="15572"/>
                  <a:pt x="7367" y="16705"/>
                  <a:pt x="7242" y="17825"/>
                </a:cubicBezTo>
                <a:cubicBezTo>
                  <a:pt x="7201" y="18225"/>
                  <a:pt x="7132" y="18627"/>
                  <a:pt x="7008" y="19013"/>
                </a:cubicBezTo>
                <a:cubicBezTo>
                  <a:pt x="6883" y="19400"/>
                  <a:pt x="6358" y="20036"/>
                  <a:pt x="5985" y="20174"/>
                </a:cubicBezTo>
                <a:cubicBezTo>
                  <a:pt x="5722" y="20257"/>
                  <a:pt x="5764" y="20534"/>
                  <a:pt x="5875" y="20727"/>
                </a:cubicBezTo>
                <a:cubicBezTo>
                  <a:pt x="6137" y="21584"/>
                  <a:pt x="5819" y="22137"/>
                  <a:pt x="5031" y="22607"/>
                </a:cubicBezTo>
                <a:cubicBezTo>
                  <a:pt x="4395" y="22979"/>
                  <a:pt x="3691" y="23228"/>
                  <a:pt x="3111" y="23712"/>
                </a:cubicBezTo>
                <a:cubicBezTo>
                  <a:pt x="2696" y="24057"/>
                  <a:pt x="2212" y="24431"/>
                  <a:pt x="2019" y="24969"/>
                </a:cubicBezTo>
                <a:cubicBezTo>
                  <a:pt x="1936" y="25232"/>
                  <a:pt x="1880" y="25509"/>
                  <a:pt x="1936" y="25785"/>
                </a:cubicBezTo>
                <a:cubicBezTo>
                  <a:pt x="1963" y="26019"/>
                  <a:pt x="2061" y="26241"/>
                  <a:pt x="2143" y="26462"/>
                </a:cubicBezTo>
                <a:cubicBezTo>
                  <a:pt x="2097" y="26458"/>
                  <a:pt x="2050" y="26456"/>
                  <a:pt x="2003" y="26456"/>
                </a:cubicBezTo>
                <a:cubicBezTo>
                  <a:pt x="1553" y="26456"/>
                  <a:pt x="1109" y="26631"/>
                  <a:pt x="734" y="26932"/>
                </a:cubicBezTo>
                <a:cubicBezTo>
                  <a:pt x="56" y="27457"/>
                  <a:pt x="1" y="28479"/>
                  <a:pt x="250" y="29240"/>
                </a:cubicBezTo>
                <a:cubicBezTo>
                  <a:pt x="581" y="30276"/>
                  <a:pt x="2282" y="30386"/>
                  <a:pt x="3152" y="30484"/>
                </a:cubicBezTo>
                <a:cubicBezTo>
                  <a:pt x="4275" y="30604"/>
                  <a:pt x="6719" y="30657"/>
                  <a:pt x="9441" y="30657"/>
                </a:cubicBezTo>
                <a:cubicBezTo>
                  <a:pt x="13614" y="30657"/>
                  <a:pt x="18441" y="30532"/>
                  <a:pt x="20164" y="30331"/>
                </a:cubicBezTo>
                <a:cubicBezTo>
                  <a:pt x="21104" y="30221"/>
                  <a:pt x="22637" y="30069"/>
                  <a:pt x="23039" y="29046"/>
                </a:cubicBezTo>
                <a:cubicBezTo>
                  <a:pt x="23546" y="27743"/>
                  <a:pt x="22592" y="26280"/>
                  <a:pt x="21311" y="26280"/>
                </a:cubicBezTo>
                <a:cubicBezTo>
                  <a:pt x="21234" y="26280"/>
                  <a:pt x="21156" y="26285"/>
                  <a:pt x="21076" y="26296"/>
                </a:cubicBezTo>
                <a:cubicBezTo>
                  <a:pt x="21200" y="25854"/>
                  <a:pt x="21380" y="25467"/>
                  <a:pt x="21242" y="24942"/>
                </a:cubicBezTo>
                <a:cubicBezTo>
                  <a:pt x="21104" y="24348"/>
                  <a:pt x="20523" y="23919"/>
                  <a:pt x="20081" y="23574"/>
                </a:cubicBezTo>
                <a:cubicBezTo>
                  <a:pt x="19542" y="23145"/>
                  <a:pt x="18920" y="22883"/>
                  <a:pt x="18312" y="22579"/>
                </a:cubicBezTo>
                <a:cubicBezTo>
                  <a:pt x="17441" y="22137"/>
                  <a:pt x="17013" y="21556"/>
                  <a:pt x="17275" y="20630"/>
                </a:cubicBezTo>
                <a:cubicBezTo>
                  <a:pt x="17373" y="20326"/>
                  <a:pt x="17413" y="20160"/>
                  <a:pt x="17151" y="20077"/>
                </a:cubicBezTo>
                <a:cubicBezTo>
                  <a:pt x="16792" y="19953"/>
                  <a:pt x="16280" y="19345"/>
                  <a:pt x="16129" y="18999"/>
                </a:cubicBezTo>
                <a:cubicBezTo>
                  <a:pt x="15976" y="18654"/>
                  <a:pt x="15935" y="18253"/>
                  <a:pt x="15866" y="17894"/>
                </a:cubicBezTo>
                <a:cubicBezTo>
                  <a:pt x="15700" y="16733"/>
                  <a:pt x="15659" y="15544"/>
                  <a:pt x="15617" y="14370"/>
                </a:cubicBezTo>
                <a:cubicBezTo>
                  <a:pt x="15589" y="13388"/>
                  <a:pt x="15576" y="12380"/>
                  <a:pt x="15617" y="11398"/>
                </a:cubicBezTo>
                <a:cubicBezTo>
                  <a:pt x="15631" y="11067"/>
                  <a:pt x="15672" y="10777"/>
                  <a:pt x="15742" y="10459"/>
                </a:cubicBezTo>
                <a:cubicBezTo>
                  <a:pt x="15852" y="9878"/>
                  <a:pt x="15949" y="9049"/>
                  <a:pt x="16363" y="8594"/>
                </a:cubicBezTo>
                <a:cubicBezTo>
                  <a:pt x="17220" y="8594"/>
                  <a:pt x="18091" y="8579"/>
                  <a:pt x="18948" y="8511"/>
                </a:cubicBezTo>
                <a:cubicBezTo>
                  <a:pt x="19072" y="8496"/>
                  <a:pt x="19224" y="8428"/>
                  <a:pt x="19252" y="8275"/>
                </a:cubicBezTo>
                <a:cubicBezTo>
                  <a:pt x="19390" y="7184"/>
                  <a:pt x="19418" y="6092"/>
                  <a:pt x="19542" y="5000"/>
                </a:cubicBezTo>
                <a:cubicBezTo>
                  <a:pt x="19707" y="3604"/>
                  <a:pt x="19860" y="1863"/>
                  <a:pt x="20675" y="661"/>
                </a:cubicBezTo>
                <a:cubicBezTo>
                  <a:pt x="20827" y="426"/>
                  <a:pt x="20841" y="94"/>
                  <a:pt x="20481" y="81"/>
                </a:cubicBezTo>
                <a:cubicBezTo>
                  <a:pt x="19901" y="18"/>
                  <a:pt x="19317" y="1"/>
                  <a:pt x="187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61;p68">
            <a:extLst>
              <a:ext uri="{FF2B5EF4-FFF2-40B4-BE49-F238E27FC236}">
                <a16:creationId xmlns:a16="http://schemas.microsoft.com/office/drawing/2014/main" id="{F396A78E-A410-6AA4-5983-007FCDAA391A}"/>
              </a:ext>
            </a:extLst>
          </p:cNvPr>
          <p:cNvSpPr/>
          <p:nvPr/>
        </p:nvSpPr>
        <p:spPr>
          <a:xfrm>
            <a:off x="9433008" y="6704636"/>
            <a:ext cx="357124" cy="471946"/>
          </a:xfrm>
          <a:custGeom>
            <a:avLst/>
            <a:gdLst/>
            <a:ahLst/>
            <a:cxnLst/>
            <a:rect l="l" t="t" r="r" b="b"/>
            <a:pathLst>
              <a:path w="19747" h="26096" extrusionOk="0">
                <a:moveTo>
                  <a:pt x="9648" y="1"/>
                </a:moveTo>
                <a:cubicBezTo>
                  <a:pt x="9625" y="1"/>
                  <a:pt x="9601" y="1"/>
                  <a:pt x="9578" y="1"/>
                </a:cubicBezTo>
                <a:cubicBezTo>
                  <a:pt x="6938" y="14"/>
                  <a:pt x="4686" y="1604"/>
                  <a:pt x="4285" y="4271"/>
                </a:cubicBezTo>
                <a:cubicBezTo>
                  <a:pt x="3940" y="6524"/>
                  <a:pt x="4990" y="8886"/>
                  <a:pt x="7229" y="9605"/>
                </a:cubicBezTo>
                <a:cubicBezTo>
                  <a:pt x="7656" y="11748"/>
                  <a:pt x="7131" y="14967"/>
                  <a:pt x="4948" y="15949"/>
                </a:cubicBezTo>
                <a:cubicBezTo>
                  <a:pt x="4796" y="16004"/>
                  <a:pt x="4782" y="16115"/>
                  <a:pt x="4796" y="16238"/>
                </a:cubicBezTo>
                <a:cubicBezTo>
                  <a:pt x="4769" y="17027"/>
                  <a:pt x="4520" y="17593"/>
                  <a:pt x="3829" y="18007"/>
                </a:cubicBezTo>
                <a:cubicBezTo>
                  <a:pt x="3276" y="18353"/>
                  <a:pt x="2654" y="18560"/>
                  <a:pt x="2129" y="18961"/>
                </a:cubicBezTo>
                <a:cubicBezTo>
                  <a:pt x="1548" y="19389"/>
                  <a:pt x="1148" y="20012"/>
                  <a:pt x="1134" y="20744"/>
                </a:cubicBezTo>
                <a:cubicBezTo>
                  <a:pt x="1120" y="21394"/>
                  <a:pt x="1590" y="21904"/>
                  <a:pt x="1769" y="22499"/>
                </a:cubicBezTo>
                <a:cubicBezTo>
                  <a:pt x="1747" y="22498"/>
                  <a:pt x="1725" y="22498"/>
                  <a:pt x="1703" y="22498"/>
                </a:cubicBezTo>
                <a:cubicBezTo>
                  <a:pt x="1338" y="22498"/>
                  <a:pt x="978" y="22610"/>
                  <a:pt x="691" y="22844"/>
                </a:cubicBezTo>
                <a:cubicBezTo>
                  <a:pt x="56" y="23328"/>
                  <a:pt x="0" y="24102"/>
                  <a:pt x="181" y="24834"/>
                </a:cubicBezTo>
                <a:cubicBezTo>
                  <a:pt x="387" y="25719"/>
                  <a:pt x="1839" y="25844"/>
                  <a:pt x="2558" y="25927"/>
                </a:cubicBezTo>
                <a:cubicBezTo>
                  <a:pt x="3535" y="26044"/>
                  <a:pt x="5694" y="26095"/>
                  <a:pt x="8080" y="26095"/>
                </a:cubicBezTo>
                <a:cubicBezTo>
                  <a:pt x="11600" y="26095"/>
                  <a:pt x="15613" y="25983"/>
                  <a:pt x="17054" y="25802"/>
                </a:cubicBezTo>
                <a:cubicBezTo>
                  <a:pt x="17787" y="25719"/>
                  <a:pt x="19127" y="25567"/>
                  <a:pt x="19403" y="24710"/>
                </a:cubicBezTo>
                <a:cubicBezTo>
                  <a:pt x="19747" y="23613"/>
                  <a:pt x="19041" y="22339"/>
                  <a:pt x="17939" y="22339"/>
                </a:cubicBezTo>
                <a:cubicBezTo>
                  <a:pt x="17889" y="22339"/>
                  <a:pt x="17838" y="22341"/>
                  <a:pt x="17787" y="22347"/>
                </a:cubicBezTo>
                <a:cubicBezTo>
                  <a:pt x="17938" y="21808"/>
                  <a:pt x="18340" y="21324"/>
                  <a:pt x="18380" y="20744"/>
                </a:cubicBezTo>
                <a:cubicBezTo>
                  <a:pt x="18422" y="19970"/>
                  <a:pt x="18008" y="19334"/>
                  <a:pt x="17427" y="18879"/>
                </a:cubicBezTo>
                <a:cubicBezTo>
                  <a:pt x="16916" y="18464"/>
                  <a:pt x="16307" y="18256"/>
                  <a:pt x="15741" y="17966"/>
                </a:cubicBezTo>
                <a:cubicBezTo>
                  <a:pt x="14995" y="17580"/>
                  <a:pt x="14677" y="16985"/>
                  <a:pt x="14649" y="16156"/>
                </a:cubicBezTo>
                <a:cubicBezTo>
                  <a:pt x="14636" y="16017"/>
                  <a:pt x="14636" y="15921"/>
                  <a:pt x="14483" y="15866"/>
                </a:cubicBezTo>
                <a:cubicBezTo>
                  <a:pt x="12287" y="14912"/>
                  <a:pt x="11706" y="11720"/>
                  <a:pt x="12093" y="9564"/>
                </a:cubicBezTo>
                <a:cubicBezTo>
                  <a:pt x="14360" y="8804"/>
                  <a:pt x="15285" y="6441"/>
                  <a:pt x="14953" y="4175"/>
                </a:cubicBezTo>
                <a:cubicBezTo>
                  <a:pt x="14570" y="1530"/>
                  <a:pt x="12258" y="1"/>
                  <a:pt x="96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462;p68">
            <a:extLst>
              <a:ext uri="{FF2B5EF4-FFF2-40B4-BE49-F238E27FC236}">
                <a16:creationId xmlns:a16="http://schemas.microsoft.com/office/drawing/2014/main" id="{B2EC2B6C-F928-8E73-59FE-5AD71FC0BCEC}"/>
              </a:ext>
            </a:extLst>
          </p:cNvPr>
          <p:cNvGrpSpPr/>
          <p:nvPr/>
        </p:nvGrpSpPr>
        <p:grpSpPr>
          <a:xfrm>
            <a:off x="1204876" y="4042135"/>
            <a:ext cx="3224880" cy="3224911"/>
            <a:chOff x="1084650" y="1378499"/>
            <a:chExt cx="3224880" cy="3224911"/>
          </a:xfrm>
        </p:grpSpPr>
        <p:sp>
          <p:nvSpPr>
            <p:cNvPr id="16" name="Google Shape;1463;p68">
              <a:extLst>
                <a:ext uri="{FF2B5EF4-FFF2-40B4-BE49-F238E27FC236}">
                  <a16:creationId xmlns:a16="http://schemas.microsoft.com/office/drawing/2014/main" id="{FAFCC80E-684E-7591-BD2C-BE85C8406C07}"/>
                </a:ext>
              </a:extLst>
            </p:cNvPr>
            <p:cNvSpPr/>
            <p:nvPr/>
          </p:nvSpPr>
          <p:spPr>
            <a:xfrm>
              <a:off x="1084650" y="1378499"/>
              <a:ext cx="3224880" cy="3224911"/>
            </a:xfrm>
            <a:custGeom>
              <a:avLst/>
              <a:gdLst/>
              <a:ahLst/>
              <a:cxnLst/>
              <a:rect l="l" t="t" r="r" b="b"/>
              <a:pathLst>
                <a:path w="104020" h="104021" extrusionOk="0">
                  <a:moveTo>
                    <a:pt x="103066" y="0"/>
                  </a:moveTo>
                  <a:lnTo>
                    <a:pt x="0" y="954"/>
                  </a:lnTo>
                  <a:lnTo>
                    <a:pt x="967" y="104020"/>
                  </a:lnTo>
                  <a:lnTo>
                    <a:pt x="104020" y="103053"/>
                  </a:lnTo>
                  <a:lnTo>
                    <a:pt x="103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64;p68">
              <a:extLst>
                <a:ext uri="{FF2B5EF4-FFF2-40B4-BE49-F238E27FC236}">
                  <a16:creationId xmlns:a16="http://schemas.microsoft.com/office/drawing/2014/main" id="{509BFEC6-6F8C-BEAE-BAE6-E267F1A7638B}"/>
                </a:ext>
              </a:extLst>
            </p:cNvPr>
            <p:cNvSpPr/>
            <p:nvPr/>
          </p:nvSpPr>
          <p:spPr>
            <a:xfrm>
              <a:off x="1208880" y="1526323"/>
              <a:ext cx="371906" cy="372309"/>
            </a:xfrm>
            <a:custGeom>
              <a:avLst/>
              <a:gdLst/>
              <a:ahLst/>
              <a:cxnLst/>
              <a:rect l="l" t="t" r="r" b="b"/>
              <a:pathLst>
                <a:path w="11996" h="12009" extrusionOk="0">
                  <a:moveTo>
                    <a:pt x="11885" y="0"/>
                  </a:moveTo>
                  <a:lnTo>
                    <a:pt x="1" y="111"/>
                  </a:lnTo>
                  <a:lnTo>
                    <a:pt x="111" y="12009"/>
                  </a:lnTo>
                  <a:lnTo>
                    <a:pt x="11996" y="11898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65;p68">
              <a:extLst>
                <a:ext uri="{FF2B5EF4-FFF2-40B4-BE49-F238E27FC236}">
                  <a16:creationId xmlns:a16="http://schemas.microsoft.com/office/drawing/2014/main" id="{185ED4F2-38A0-FCFD-0ED2-60AC2627F78A}"/>
                </a:ext>
              </a:extLst>
            </p:cNvPr>
            <p:cNvSpPr/>
            <p:nvPr/>
          </p:nvSpPr>
          <p:spPr>
            <a:xfrm>
              <a:off x="1577353" y="1522881"/>
              <a:ext cx="372371" cy="372340"/>
            </a:xfrm>
            <a:custGeom>
              <a:avLst/>
              <a:gdLst/>
              <a:ahLst/>
              <a:cxnLst/>
              <a:rect l="l" t="t" r="r" b="b"/>
              <a:pathLst>
                <a:path w="12011" h="12010" extrusionOk="0">
                  <a:moveTo>
                    <a:pt x="11900" y="1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2010" y="11899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66;p68">
              <a:extLst>
                <a:ext uri="{FF2B5EF4-FFF2-40B4-BE49-F238E27FC236}">
                  <a16:creationId xmlns:a16="http://schemas.microsoft.com/office/drawing/2014/main" id="{0B7592F6-849C-9A7B-48A1-696DD1533C3D}"/>
                </a:ext>
              </a:extLst>
            </p:cNvPr>
            <p:cNvSpPr/>
            <p:nvPr/>
          </p:nvSpPr>
          <p:spPr>
            <a:xfrm>
              <a:off x="1946260" y="1519471"/>
              <a:ext cx="371906" cy="372309"/>
            </a:xfrm>
            <a:custGeom>
              <a:avLst/>
              <a:gdLst/>
              <a:ahLst/>
              <a:cxnLst/>
              <a:rect l="l" t="t" r="r" b="b"/>
              <a:pathLst>
                <a:path w="11996" h="12009" extrusionOk="0">
                  <a:moveTo>
                    <a:pt x="11885" y="0"/>
                  </a:moveTo>
                  <a:lnTo>
                    <a:pt x="1" y="111"/>
                  </a:lnTo>
                  <a:lnTo>
                    <a:pt x="111" y="12009"/>
                  </a:lnTo>
                  <a:lnTo>
                    <a:pt x="11996" y="11898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67;p68">
              <a:extLst>
                <a:ext uri="{FF2B5EF4-FFF2-40B4-BE49-F238E27FC236}">
                  <a16:creationId xmlns:a16="http://schemas.microsoft.com/office/drawing/2014/main" id="{014C9768-1499-8BE4-7F31-4F38E230606C}"/>
                </a:ext>
              </a:extLst>
            </p:cNvPr>
            <p:cNvSpPr/>
            <p:nvPr/>
          </p:nvSpPr>
          <p:spPr>
            <a:xfrm>
              <a:off x="2314733" y="1516030"/>
              <a:ext cx="372309" cy="372340"/>
            </a:xfrm>
            <a:custGeom>
              <a:avLst/>
              <a:gdLst/>
              <a:ahLst/>
              <a:cxnLst/>
              <a:rect l="l" t="t" r="r" b="b"/>
              <a:pathLst>
                <a:path w="12009" h="12010" extrusionOk="0">
                  <a:moveTo>
                    <a:pt x="11898" y="1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2009" y="11899"/>
                  </a:lnTo>
                  <a:lnTo>
                    <a:pt x="11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68;p68">
              <a:extLst>
                <a:ext uri="{FF2B5EF4-FFF2-40B4-BE49-F238E27FC236}">
                  <a16:creationId xmlns:a16="http://schemas.microsoft.com/office/drawing/2014/main" id="{03F6AB84-7EA7-1CC9-1B6F-3A67F3D332C8}"/>
                </a:ext>
              </a:extLst>
            </p:cNvPr>
            <p:cNvSpPr/>
            <p:nvPr/>
          </p:nvSpPr>
          <p:spPr>
            <a:xfrm>
              <a:off x="2683609" y="1512619"/>
              <a:ext cx="371906" cy="372309"/>
            </a:xfrm>
            <a:custGeom>
              <a:avLst/>
              <a:gdLst/>
              <a:ahLst/>
              <a:cxnLst/>
              <a:rect l="l" t="t" r="r" b="b"/>
              <a:pathLst>
                <a:path w="11996" h="12009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1996" y="11898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69;p68">
              <a:extLst>
                <a:ext uri="{FF2B5EF4-FFF2-40B4-BE49-F238E27FC236}">
                  <a16:creationId xmlns:a16="http://schemas.microsoft.com/office/drawing/2014/main" id="{A67825D6-ED4B-FDB7-48EE-07F8E5C70255}"/>
                </a:ext>
              </a:extLst>
            </p:cNvPr>
            <p:cNvSpPr/>
            <p:nvPr/>
          </p:nvSpPr>
          <p:spPr>
            <a:xfrm>
              <a:off x="3052082" y="1509178"/>
              <a:ext cx="372340" cy="372340"/>
            </a:xfrm>
            <a:custGeom>
              <a:avLst/>
              <a:gdLst/>
              <a:ahLst/>
              <a:cxnLst/>
              <a:rect l="l" t="t" r="r" b="b"/>
              <a:pathLst>
                <a:path w="12010" h="12010" extrusionOk="0">
                  <a:moveTo>
                    <a:pt x="11899" y="1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2010" y="11899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0;p68">
              <a:extLst>
                <a:ext uri="{FF2B5EF4-FFF2-40B4-BE49-F238E27FC236}">
                  <a16:creationId xmlns:a16="http://schemas.microsoft.com/office/drawing/2014/main" id="{A69774CD-258B-CC9E-195F-413960903176}"/>
                </a:ext>
              </a:extLst>
            </p:cNvPr>
            <p:cNvSpPr/>
            <p:nvPr/>
          </p:nvSpPr>
          <p:spPr>
            <a:xfrm>
              <a:off x="3420989" y="1505736"/>
              <a:ext cx="371906" cy="372340"/>
            </a:xfrm>
            <a:custGeom>
              <a:avLst/>
              <a:gdLst/>
              <a:ahLst/>
              <a:cxnLst/>
              <a:rect l="l" t="t" r="r" b="b"/>
              <a:pathLst>
                <a:path w="11996" h="12010" extrusionOk="0">
                  <a:moveTo>
                    <a:pt x="11885" y="1"/>
                  </a:moveTo>
                  <a:lnTo>
                    <a:pt x="0" y="112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1;p68">
              <a:extLst>
                <a:ext uri="{FF2B5EF4-FFF2-40B4-BE49-F238E27FC236}">
                  <a16:creationId xmlns:a16="http://schemas.microsoft.com/office/drawing/2014/main" id="{C328DF96-4F8A-47F6-DDBF-7E6A50BCF242}"/>
                </a:ext>
              </a:extLst>
            </p:cNvPr>
            <p:cNvSpPr/>
            <p:nvPr/>
          </p:nvSpPr>
          <p:spPr>
            <a:xfrm>
              <a:off x="3789462" y="1502326"/>
              <a:ext cx="372309" cy="372340"/>
            </a:xfrm>
            <a:custGeom>
              <a:avLst/>
              <a:gdLst/>
              <a:ahLst/>
              <a:cxnLst/>
              <a:rect l="l" t="t" r="r" b="b"/>
              <a:pathLst>
                <a:path w="12009" h="12010" extrusionOk="0">
                  <a:moveTo>
                    <a:pt x="11898" y="0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2009" y="11899"/>
                  </a:lnTo>
                  <a:lnTo>
                    <a:pt x="11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2;p68">
              <a:extLst>
                <a:ext uri="{FF2B5EF4-FFF2-40B4-BE49-F238E27FC236}">
                  <a16:creationId xmlns:a16="http://schemas.microsoft.com/office/drawing/2014/main" id="{404AF3BF-15D1-A8C1-C089-C84DB852DCED}"/>
                </a:ext>
              </a:extLst>
            </p:cNvPr>
            <p:cNvSpPr/>
            <p:nvPr/>
          </p:nvSpPr>
          <p:spPr>
            <a:xfrm>
              <a:off x="1580763" y="1891757"/>
              <a:ext cx="372371" cy="371937"/>
            </a:xfrm>
            <a:custGeom>
              <a:avLst/>
              <a:gdLst/>
              <a:ahLst/>
              <a:cxnLst/>
              <a:rect l="l" t="t" r="r" b="b"/>
              <a:pathLst>
                <a:path w="12011" h="11997" extrusionOk="0">
                  <a:moveTo>
                    <a:pt x="11900" y="1"/>
                  </a:moveTo>
                  <a:lnTo>
                    <a:pt x="1" y="111"/>
                  </a:lnTo>
                  <a:lnTo>
                    <a:pt x="112" y="11996"/>
                  </a:lnTo>
                  <a:lnTo>
                    <a:pt x="12011" y="11886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3;p68">
              <a:extLst>
                <a:ext uri="{FF2B5EF4-FFF2-40B4-BE49-F238E27FC236}">
                  <a16:creationId xmlns:a16="http://schemas.microsoft.com/office/drawing/2014/main" id="{2BFF0432-1385-FF1B-7ACB-81D66D4F8EBE}"/>
                </a:ext>
              </a:extLst>
            </p:cNvPr>
            <p:cNvSpPr/>
            <p:nvPr/>
          </p:nvSpPr>
          <p:spPr>
            <a:xfrm>
              <a:off x="1949701" y="1888347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5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74;p68">
              <a:extLst>
                <a:ext uri="{FF2B5EF4-FFF2-40B4-BE49-F238E27FC236}">
                  <a16:creationId xmlns:a16="http://schemas.microsoft.com/office/drawing/2014/main" id="{51C17265-7F6E-72A4-8935-A14E1C2B4639}"/>
                </a:ext>
              </a:extLst>
            </p:cNvPr>
            <p:cNvSpPr/>
            <p:nvPr/>
          </p:nvSpPr>
          <p:spPr>
            <a:xfrm>
              <a:off x="2318143" y="1884905"/>
              <a:ext cx="372340" cy="371937"/>
            </a:xfrm>
            <a:custGeom>
              <a:avLst/>
              <a:gdLst/>
              <a:ahLst/>
              <a:cxnLst/>
              <a:rect l="l" t="t" r="r" b="b"/>
              <a:pathLst>
                <a:path w="12010" h="11997" extrusionOk="0">
                  <a:moveTo>
                    <a:pt x="11899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09" y="11886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5;p68">
              <a:extLst>
                <a:ext uri="{FF2B5EF4-FFF2-40B4-BE49-F238E27FC236}">
                  <a16:creationId xmlns:a16="http://schemas.microsoft.com/office/drawing/2014/main" id="{619253F9-CB74-1A13-C15F-4F75669E66DF}"/>
                </a:ext>
              </a:extLst>
            </p:cNvPr>
            <p:cNvSpPr/>
            <p:nvPr/>
          </p:nvSpPr>
          <p:spPr>
            <a:xfrm>
              <a:off x="2687019" y="1881495"/>
              <a:ext cx="371937" cy="371906"/>
            </a:xfrm>
            <a:custGeom>
              <a:avLst/>
              <a:gdLst/>
              <a:ahLst/>
              <a:cxnLst/>
              <a:rect l="l" t="t" r="r" b="b"/>
              <a:pathLst>
                <a:path w="11997" h="11996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6;p68">
              <a:extLst>
                <a:ext uri="{FF2B5EF4-FFF2-40B4-BE49-F238E27FC236}">
                  <a16:creationId xmlns:a16="http://schemas.microsoft.com/office/drawing/2014/main" id="{644CA813-8090-FCEE-4716-7C0CB257C63A}"/>
                </a:ext>
              </a:extLst>
            </p:cNvPr>
            <p:cNvSpPr/>
            <p:nvPr/>
          </p:nvSpPr>
          <p:spPr>
            <a:xfrm>
              <a:off x="3055492" y="1878054"/>
              <a:ext cx="372371" cy="371937"/>
            </a:xfrm>
            <a:custGeom>
              <a:avLst/>
              <a:gdLst/>
              <a:ahLst/>
              <a:cxnLst/>
              <a:rect l="l" t="t" r="r" b="b"/>
              <a:pathLst>
                <a:path w="12011" h="11997" extrusionOk="0">
                  <a:moveTo>
                    <a:pt x="11900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10" y="1188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77;p68">
              <a:extLst>
                <a:ext uri="{FF2B5EF4-FFF2-40B4-BE49-F238E27FC236}">
                  <a16:creationId xmlns:a16="http://schemas.microsoft.com/office/drawing/2014/main" id="{C755DDFC-6FDD-556F-BE15-E19CB03321C0}"/>
                </a:ext>
              </a:extLst>
            </p:cNvPr>
            <p:cNvSpPr/>
            <p:nvPr/>
          </p:nvSpPr>
          <p:spPr>
            <a:xfrm>
              <a:off x="3424399" y="1874643"/>
              <a:ext cx="371937" cy="371906"/>
            </a:xfrm>
            <a:custGeom>
              <a:avLst/>
              <a:gdLst/>
              <a:ahLst/>
              <a:cxnLst/>
              <a:rect l="l" t="t" r="r" b="b"/>
              <a:pathLst>
                <a:path w="11997" h="11996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1995"/>
                  </a:lnTo>
                  <a:lnTo>
                    <a:pt x="11996" y="11885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78;p68">
              <a:extLst>
                <a:ext uri="{FF2B5EF4-FFF2-40B4-BE49-F238E27FC236}">
                  <a16:creationId xmlns:a16="http://schemas.microsoft.com/office/drawing/2014/main" id="{33FFED8E-D6E6-F3EE-B5B8-E5A8A661DB43}"/>
                </a:ext>
              </a:extLst>
            </p:cNvPr>
            <p:cNvSpPr/>
            <p:nvPr/>
          </p:nvSpPr>
          <p:spPr>
            <a:xfrm>
              <a:off x="3792872" y="1871202"/>
              <a:ext cx="372340" cy="371906"/>
            </a:xfrm>
            <a:custGeom>
              <a:avLst/>
              <a:gdLst/>
              <a:ahLst/>
              <a:cxnLst/>
              <a:rect l="l" t="t" r="r" b="b"/>
              <a:pathLst>
                <a:path w="12010" h="11996" extrusionOk="0">
                  <a:moveTo>
                    <a:pt x="11899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09" y="11885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79;p68">
              <a:extLst>
                <a:ext uri="{FF2B5EF4-FFF2-40B4-BE49-F238E27FC236}">
                  <a16:creationId xmlns:a16="http://schemas.microsoft.com/office/drawing/2014/main" id="{5EF2763D-30F5-8F67-83EE-DC2A1895DD85}"/>
                </a:ext>
              </a:extLst>
            </p:cNvPr>
            <p:cNvSpPr/>
            <p:nvPr/>
          </p:nvSpPr>
          <p:spPr>
            <a:xfrm>
              <a:off x="1212321" y="1895198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0;p68">
              <a:extLst>
                <a:ext uri="{FF2B5EF4-FFF2-40B4-BE49-F238E27FC236}">
                  <a16:creationId xmlns:a16="http://schemas.microsoft.com/office/drawing/2014/main" id="{B98422D1-2A5F-E2F7-C76B-11BD64C81A1B}"/>
                </a:ext>
              </a:extLst>
            </p:cNvPr>
            <p:cNvSpPr/>
            <p:nvPr/>
          </p:nvSpPr>
          <p:spPr>
            <a:xfrm>
              <a:off x="1215731" y="2263671"/>
              <a:ext cx="371937" cy="372340"/>
            </a:xfrm>
            <a:custGeom>
              <a:avLst/>
              <a:gdLst/>
              <a:ahLst/>
              <a:cxnLst/>
              <a:rect l="l" t="t" r="r" b="b"/>
              <a:pathLst>
                <a:path w="11997" h="12010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1;p68">
              <a:extLst>
                <a:ext uri="{FF2B5EF4-FFF2-40B4-BE49-F238E27FC236}">
                  <a16:creationId xmlns:a16="http://schemas.microsoft.com/office/drawing/2014/main" id="{E09657ED-EFE0-F32C-30BC-F1C084824389}"/>
                </a:ext>
              </a:extLst>
            </p:cNvPr>
            <p:cNvSpPr/>
            <p:nvPr/>
          </p:nvSpPr>
          <p:spPr>
            <a:xfrm>
              <a:off x="1584204" y="2260230"/>
              <a:ext cx="372371" cy="372371"/>
            </a:xfrm>
            <a:custGeom>
              <a:avLst/>
              <a:gdLst/>
              <a:ahLst/>
              <a:cxnLst/>
              <a:rect l="l" t="t" r="r" b="b"/>
              <a:pathLst>
                <a:path w="12011" h="12011" extrusionOk="0">
                  <a:moveTo>
                    <a:pt x="11900" y="1"/>
                  </a:moveTo>
                  <a:lnTo>
                    <a:pt x="1" y="111"/>
                  </a:lnTo>
                  <a:lnTo>
                    <a:pt x="111" y="12010"/>
                  </a:lnTo>
                  <a:lnTo>
                    <a:pt x="12010" y="11900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2;p68">
              <a:extLst>
                <a:ext uri="{FF2B5EF4-FFF2-40B4-BE49-F238E27FC236}">
                  <a16:creationId xmlns:a16="http://schemas.microsoft.com/office/drawing/2014/main" id="{B3D78D17-051D-0E1F-FEA7-16065927ECAC}"/>
                </a:ext>
              </a:extLst>
            </p:cNvPr>
            <p:cNvSpPr/>
            <p:nvPr/>
          </p:nvSpPr>
          <p:spPr>
            <a:xfrm>
              <a:off x="1953111" y="2256819"/>
              <a:ext cx="371906" cy="372340"/>
            </a:xfrm>
            <a:custGeom>
              <a:avLst/>
              <a:gdLst/>
              <a:ahLst/>
              <a:cxnLst/>
              <a:rect l="l" t="t" r="r" b="b"/>
              <a:pathLst>
                <a:path w="11996" h="12010" extrusionOk="0">
                  <a:moveTo>
                    <a:pt x="11885" y="0"/>
                  </a:moveTo>
                  <a:lnTo>
                    <a:pt x="1" y="111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3;p68">
              <a:extLst>
                <a:ext uri="{FF2B5EF4-FFF2-40B4-BE49-F238E27FC236}">
                  <a16:creationId xmlns:a16="http://schemas.microsoft.com/office/drawing/2014/main" id="{DC6AF98F-A189-E9E9-7C60-F63B6D8A6C45}"/>
                </a:ext>
              </a:extLst>
            </p:cNvPr>
            <p:cNvSpPr/>
            <p:nvPr/>
          </p:nvSpPr>
          <p:spPr>
            <a:xfrm>
              <a:off x="2321584" y="2253378"/>
              <a:ext cx="372340" cy="372371"/>
            </a:xfrm>
            <a:custGeom>
              <a:avLst/>
              <a:gdLst/>
              <a:ahLst/>
              <a:cxnLst/>
              <a:rect l="l" t="t" r="r" b="b"/>
              <a:pathLst>
                <a:path w="12010" h="12011" extrusionOk="0">
                  <a:moveTo>
                    <a:pt x="11898" y="1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2009" y="11900"/>
                  </a:lnTo>
                  <a:lnTo>
                    <a:pt x="11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4;p68">
              <a:extLst>
                <a:ext uri="{FF2B5EF4-FFF2-40B4-BE49-F238E27FC236}">
                  <a16:creationId xmlns:a16="http://schemas.microsoft.com/office/drawing/2014/main" id="{2A752111-315D-19D3-EB2D-077A71D3B372}"/>
                </a:ext>
              </a:extLst>
            </p:cNvPr>
            <p:cNvSpPr/>
            <p:nvPr/>
          </p:nvSpPr>
          <p:spPr>
            <a:xfrm>
              <a:off x="2690461" y="2249967"/>
              <a:ext cx="371906" cy="372340"/>
            </a:xfrm>
            <a:custGeom>
              <a:avLst/>
              <a:gdLst/>
              <a:ahLst/>
              <a:cxnLst/>
              <a:rect l="l" t="t" r="r" b="b"/>
              <a:pathLst>
                <a:path w="11996" h="12010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85;p68">
              <a:extLst>
                <a:ext uri="{FF2B5EF4-FFF2-40B4-BE49-F238E27FC236}">
                  <a16:creationId xmlns:a16="http://schemas.microsoft.com/office/drawing/2014/main" id="{BFCABB5C-D733-6F18-0442-AC2DE56701B4}"/>
                </a:ext>
              </a:extLst>
            </p:cNvPr>
            <p:cNvSpPr/>
            <p:nvPr/>
          </p:nvSpPr>
          <p:spPr>
            <a:xfrm>
              <a:off x="3058934" y="2246526"/>
              <a:ext cx="372340" cy="372371"/>
            </a:xfrm>
            <a:custGeom>
              <a:avLst/>
              <a:gdLst/>
              <a:ahLst/>
              <a:cxnLst/>
              <a:rect l="l" t="t" r="r" b="b"/>
              <a:pathLst>
                <a:path w="12010" h="12011" extrusionOk="0">
                  <a:moveTo>
                    <a:pt x="11899" y="0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2010" y="11900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6;p68">
              <a:extLst>
                <a:ext uri="{FF2B5EF4-FFF2-40B4-BE49-F238E27FC236}">
                  <a16:creationId xmlns:a16="http://schemas.microsoft.com/office/drawing/2014/main" id="{D6AC4B2D-923C-21CB-F3B6-C75CB40061A2}"/>
                </a:ext>
              </a:extLst>
            </p:cNvPr>
            <p:cNvSpPr/>
            <p:nvPr/>
          </p:nvSpPr>
          <p:spPr>
            <a:xfrm>
              <a:off x="3427841" y="2243085"/>
              <a:ext cx="371906" cy="372371"/>
            </a:xfrm>
            <a:custGeom>
              <a:avLst/>
              <a:gdLst/>
              <a:ahLst/>
              <a:cxnLst/>
              <a:rect l="l" t="t" r="r" b="b"/>
              <a:pathLst>
                <a:path w="11996" h="12011" extrusionOk="0">
                  <a:moveTo>
                    <a:pt x="11885" y="1"/>
                  </a:moveTo>
                  <a:lnTo>
                    <a:pt x="0" y="111"/>
                  </a:lnTo>
                  <a:lnTo>
                    <a:pt x="111" y="12011"/>
                  </a:lnTo>
                  <a:lnTo>
                    <a:pt x="11996" y="11900"/>
                  </a:lnTo>
                  <a:lnTo>
                    <a:pt x="1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87;p68">
              <a:extLst>
                <a:ext uri="{FF2B5EF4-FFF2-40B4-BE49-F238E27FC236}">
                  <a16:creationId xmlns:a16="http://schemas.microsoft.com/office/drawing/2014/main" id="{97ECB616-6784-C5BD-1E4B-CDC4069A8585}"/>
                </a:ext>
              </a:extLst>
            </p:cNvPr>
            <p:cNvSpPr/>
            <p:nvPr/>
          </p:nvSpPr>
          <p:spPr>
            <a:xfrm>
              <a:off x="3796314" y="2239674"/>
              <a:ext cx="372309" cy="372371"/>
            </a:xfrm>
            <a:custGeom>
              <a:avLst/>
              <a:gdLst/>
              <a:ahLst/>
              <a:cxnLst/>
              <a:rect l="l" t="t" r="r" b="b"/>
              <a:pathLst>
                <a:path w="12009" h="12011" extrusionOk="0">
                  <a:moveTo>
                    <a:pt x="11898" y="0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2009" y="11900"/>
                  </a:lnTo>
                  <a:lnTo>
                    <a:pt x="11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88;p68">
              <a:extLst>
                <a:ext uri="{FF2B5EF4-FFF2-40B4-BE49-F238E27FC236}">
                  <a16:creationId xmlns:a16="http://schemas.microsoft.com/office/drawing/2014/main" id="{E7A1024B-A90D-26CE-1FDA-4AC2F094D813}"/>
                </a:ext>
              </a:extLst>
            </p:cNvPr>
            <p:cNvSpPr/>
            <p:nvPr/>
          </p:nvSpPr>
          <p:spPr>
            <a:xfrm>
              <a:off x="1587646" y="2629136"/>
              <a:ext cx="372340" cy="371937"/>
            </a:xfrm>
            <a:custGeom>
              <a:avLst/>
              <a:gdLst/>
              <a:ahLst/>
              <a:cxnLst/>
              <a:rect l="l" t="t" r="r" b="b"/>
              <a:pathLst>
                <a:path w="12010" h="11997" extrusionOk="0">
                  <a:moveTo>
                    <a:pt x="11899" y="1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2010" y="11886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89;p68">
              <a:extLst>
                <a:ext uri="{FF2B5EF4-FFF2-40B4-BE49-F238E27FC236}">
                  <a16:creationId xmlns:a16="http://schemas.microsoft.com/office/drawing/2014/main" id="{004C7BE1-812A-F061-78F5-4E1D44E69E10}"/>
                </a:ext>
              </a:extLst>
            </p:cNvPr>
            <p:cNvSpPr/>
            <p:nvPr/>
          </p:nvSpPr>
          <p:spPr>
            <a:xfrm>
              <a:off x="1956553" y="2625726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90;p68">
              <a:extLst>
                <a:ext uri="{FF2B5EF4-FFF2-40B4-BE49-F238E27FC236}">
                  <a16:creationId xmlns:a16="http://schemas.microsoft.com/office/drawing/2014/main" id="{5E508249-E28C-5DC3-0FF5-C411A111D354}"/>
                </a:ext>
              </a:extLst>
            </p:cNvPr>
            <p:cNvSpPr/>
            <p:nvPr/>
          </p:nvSpPr>
          <p:spPr>
            <a:xfrm>
              <a:off x="2324995" y="2622285"/>
              <a:ext cx="372340" cy="371937"/>
            </a:xfrm>
            <a:custGeom>
              <a:avLst/>
              <a:gdLst/>
              <a:ahLst/>
              <a:cxnLst/>
              <a:rect l="l" t="t" r="r" b="b"/>
              <a:pathLst>
                <a:path w="12010" h="11997" extrusionOk="0">
                  <a:moveTo>
                    <a:pt x="11899" y="1"/>
                  </a:moveTo>
                  <a:lnTo>
                    <a:pt x="1" y="111"/>
                  </a:lnTo>
                  <a:lnTo>
                    <a:pt x="112" y="11996"/>
                  </a:lnTo>
                  <a:lnTo>
                    <a:pt x="12010" y="11886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91;p68">
              <a:extLst>
                <a:ext uri="{FF2B5EF4-FFF2-40B4-BE49-F238E27FC236}">
                  <a16:creationId xmlns:a16="http://schemas.microsoft.com/office/drawing/2014/main" id="{6804DF35-CEBA-DA6D-320A-5F1296059425}"/>
                </a:ext>
              </a:extLst>
            </p:cNvPr>
            <p:cNvSpPr/>
            <p:nvPr/>
          </p:nvSpPr>
          <p:spPr>
            <a:xfrm>
              <a:off x="2693902" y="2618874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5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92;p68">
              <a:extLst>
                <a:ext uri="{FF2B5EF4-FFF2-40B4-BE49-F238E27FC236}">
                  <a16:creationId xmlns:a16="http://schemas.microsoft.com/office/drawing/2014/main" id="{1B3F9F66-91B1-736C-7629-27BEABBF9AD9}"/>
                </a:ext>
              </a:extLst>
            </p:cNvPr>
            <p:cNvSpPr/>
            <p:nvPr/>
          </p:nvSpPr>
          <p:spPr>
            <a:xfrm>
              <a:off x="3062344" y="2615433"/>
              <a:ext cx="372371" cy="371937"/>
            </a:xfrm>
            <a:custGeom>
              <a:avLst/>
              <a:gdLst/>
              <a:ahLst/>
              <a:cxnLst/>
              <a:rect l="l" t="t" r="r" b="b"/>
              <a:pathLst>
                <a:path w="12011" h="11997" extrusionOk="0">
                  <a:moveTo>
                    <a:pt x="11900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10" y="1188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93;p68">
              <a:extLst>
                <a:ext uri="{FF2B5EF4-FFF2-40B4-BE49-F238E27FC236}">
                  <a16:creationId xmlns:a16="http://schemas.microsoft.com/office/drawing/2014/main" id="{7A0A59A9-F31E-82E9-AE36-E25AEB97D713}"/>
                </a:ext>
              </a:extLst>
            </p:cNvPr>
            <p:cNvSpPr/>
            <p:nvPr/>
          </p:nvSpPr>
          <p:spPr>
            <a:xfrm>
              <a:off x="3431251" y="2612022"/>
              <a:ext cx="371937" cy="371906"/>
            </a:xfrm>
            <a:custGeom>
              <a:avLst/>
              <a:gdLst/>
              <a:ahLst/>
              <a:cxnLst/>
              <a:rect l="l" t="t" r="r" b="b"/>
              <a:pathLst>
                <a:path w="11997" h="11996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1995"/>
                  </a:lnTo>
                  <a:lnTo>
                    <a:pt x="11996" y="11885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94;p68">
              <a:extLst>
                <a:ext uri="{FF2B5EF4-FFF2-40B4-BE49-F238E27FC236}">
                  <a16:creationId xmlns:a16="http://schemas.microsoft.com/office/drawing/2014/main" id="{FF0F9014-7264-D753-666F-D6E27513AD3A}"/>
                </a:ext>
              </a:extLst>
            </p:cNvPr>
            <p:cNvSpPr/>
            <p:nvPr/>
          </p:nvSpPr>
          <p:spPr>
            <a:xfrm>
              <a:off x="3799724" y="2608581"/>
              <a:ext cx="372340" cy="371906"/>
            </a:xfrm>
            <a:custGeom>
              <a:avLst/>
              <a:gdLst/>
              <a:ahLst/>
              <a:cxnLst/>
              <a:rect l="l" t="t" r="r" b="b"/>
              <a:pathLst>
                <a:path w="12010" h="11996" extrusionOk="0">
                  <a:moveTo>
                    <a:pt x="11899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09" y="11885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95;p68">
              <a:extLst>
                <a:ext uri="{FF2B5EF4-FFF2-40B4-BE49-F238E27FC236}">
                  <a16:creationId xmlns:a16="http://schemas.microsoft.com/office/drawing/2014/main" id="{6A30F771-3D36-6D84-946A-5E055CBAFEF3}"/>
                </a:ext>
              </a:extLst>
            </p:cNvPr>
            <p:cNvSpPr/>
            <p:nvPr/>
          </p:nvSpPr>
          <p:spPr>
            <a:xfrm>
              <a:off x="1219173" y="2632578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96;p68">
              <a:extLst>
                <a:ext uri="{FF2B5EF4-FFF2-40B4-BE49-F238E27FC236}">
                  <a16:creationId xmlns:a16="http://schemas.microsoft.com/office/drawing/2014/main" id="{1C65E3E6-CCB4-0D57-1F81-2F4EA12E66F2}"/>
                </a:ext>
              </a:extLst>
            </p:cNvPr>
            <p:cNvSpPr/>
            <p:nvPr/>
          </p:nvSpPr>
          <p:spPr>
            <a:xfrm>
              <a:off x="1222583" y="3001050"/>
              <a:ext cx="371937" cy="372309"/>
            </a:xfrm>
            <a:custGeom>
              <a:avLst/>
              <a:gdLst/>
              <a:ahLst/>
              <a:cxnLst/>
              <a:rect l="l" t="t" r="r" b="b"/>
              <a:pathLst>
                <a:path w="11997" h="12009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2009"/>
                  </a:lnTo>
                  <a:lnTo>
                    <a:pt x="11996" y="11898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97;p68">
              <a:extLst>
                <a:ext uri="{FF2B5EF4-FFF2-40B4-BE49-F238E27FC236}">
                  <a16:creationId xmlns:a16="http://schemas.microsoft.com/office/drawing/2014/main" id="{105A0252-B498-3A9F-2E7E-358B9AC8E43B}"/>
                </a:ext>
              </a:extLst>
            </p:cNvPr>
            <p:cNvSpPr/>
            <p:nvPr/>
          </p:nvSpPr>
          <p:spPr>
            <a:xfrm>
              <a:off x="1591056" y="2997609"/>
              <a:ext cx="372371" cy="372340"/>
            </a:xfrm>
            <a:custGeom>
              <a:avLst/>
              <a:gdLst/>
              <a:ahLst/>
              <a:cxnLst/>
              <a:rect l="l" t="t" r="r" b="b"/>
              <a:pathLst>
                <a:path w="12011" h="12010" extrusionOk="0">
                  <a:moveTo>
                    <a:pt x="11900" y="1"/>
                  </a:moveTo>
                  <a:lnTo>
                    <a:pt x="1" y="111"/>
                  </a:lnTo>
                  <a:lnTo>
                    <a:pt x="111" y="12009"/>
                  </a:lnTo>
                  <a:lnTo>
                    <a:pt x="12010" y="11899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98;p68">
              <a:extLst>
                <a:ext uri="{FF2B5EF4-FFF2-40B4-BE49-F238E27FC236}">
                  <a16:creationId xmlns:a16="http://schemas.microsoft.com/office/drawing/2014/main" id="{EC5BE7F5-9F13-2758-3447-174E0A4C08F2}"/>
                </a:ext>
              </a:extLst>
            </p:cNvPr>
            <p:cNvSpPr/>
            <p:nvPr/>
          </p:nvSpPr>
          <p:spPr>
            <a:xfrm>
              <a:off x="1959963" y="2994199"/>
              <a:ext cx="371937" cy="372309"/>
            </a:xfrm>
            <a:custGeom>
              <a:avLst/>
              <a:gdLst/>
              <a:ahLst/>
              <a:cxnLst/>
              <a:rect l="l" t="t" r="r" b="b"/>
              <a:pathLst>
                <a:path w="11997" h="12009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2009"/>
                  </a:lnTo>
                  <a:lnTo>
                    <a:pt x="11996" y="11898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9;p68">
              <a:extLst>
                <a:ext uri="{FF2B5EF4-FFF2-40B4-BE49-F238E27FC236}">
                  <a16:creationId xmlns:a16="http://schemas.microsoft.com/office/drawing/2014/main" id="{2ECB4982-53AB-9B28-6A0E-104E995B471B}"/>
                </a:ext>
              </a:extLst>
            </p:cNvPr>
            <p:cNvSpPr/>
            <p:nvPr/>
          </p:nvSpPr>
          <p:spPr>
            <a:xfrm>
              <a:off x="2328436" y="2990757"/>
              <a:ext cx="372340" cy="372340"/>
            </a:xfrm>
            <a:custGeom>
              <a:avLst/>
              <a:gdLst/>
              <a:ahLst/>
              <a:cxnLst/>
              <a:rect l="l" t="t" r="r" b="b"/>
              <a:pathLst>
                <a:path w="12010" h="12010" extrusionOk="0">
                  <a:moveTo>
                    <a:pt x="11899" y="1"/>
                  </a:moveTo>
                  <a:lnTo>
                    <a:pt x="1" y="111"/>
                  </a:lnTo>
                  <a:lnTo>
                    <a:pt x="111" y="12009"/>
                  </a:lnTo>
                  <a:lnTo>
                    <a:pt x="12009" y="11885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00;p68">
              <a:extLst>
                <a:ext uri="{FF2B5EF4-FFF2-40B4-BE49-F238E27FC236}">
                  <a16:creationId xmlns:a16="http://schemas.microsoft.com/office/drawing/2014/main" id="{FB9ACBB0-A095-8A67-CB85-D6E8EA5FDAA9}"/>
                </a:ext>
              </a:extLst>
            </p:cNvPr>
            <p:cNvSpPr/>
            <p:nvPr/>
          </p:nvSpPr>
          <p:spPr>
            <a:xfrm>
              <a:off x="2697312" y="2987347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1" y="111"/>
                  </a:lnTo>
                  <a:lnTo>
                    <a:pt x="111" y="11995"/>
                  </a:lnTo>
                  <a:lnTo>
                    <a:pt x="11996" y="11898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1;p68">
              <a:extLst>
                <a:ext uri="{FF2B5EF4-FFF2-40B4-BE49-F238E27FC236}">
                  <a16:creationId xmlns:a16="http://schemas.microsoft.com/office/drawing/2014/main" id="{E8B71CD7-FA5F-982A-129D-95DFC6DBBA17}"/>
                </a:ext>
              </a:extLst>
            </p:cNvPr>
            <p:cNvSpPr/>
            <p:nvPr/>
          </p:nvSpPr>
          <p:spPr>
            <a:xfrm>
              <a:off x="3065785" y="2983905"/>
              <a:ext cx="372371" cy="372340"/>
            </a:xfrm>
            <a:custGeom>
              <a:avLst/>
              <a:gdLst/>
              <a:ahLst/>
              <a:cxnLst/>
              <a:rect l="l" t="t" r="r" b="b"/>
              <a:pathLst>
                <a:path w="12011" h="12010" extrusionOk="0">
                  <a:moveTo>
                    <a:pt x="11899" y="0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2010" y="11899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2;p68">
              <a:extLst>
                <a:ext uri="{FF2B5EF4-FFF2-40B4-BE49-F238E27FC236}">
                  <a16:creationId xmlns:a16="http://schemas.microsoft.com/office/drawing/2014/main" id="{4CE45A7E-D4C5-2BE8-B341-45E5F413706A}"/>
                </a:ext>
              </a:extLst>
            </p:cNvPr>
            <p:cNvSpPr/>
            <p:nvPr/>
          </p:nvSpPr>
          <p:spPr>
            <a:xfrm>
              <a:off x="3434692" y="2980464"/>
              <a:ext cx="371906" cy="372340"/>
            </a:xfrm>
            <a:custGeom>
              <a:avLst/>
              <a:gdLst/>
              <a:ahLst/>
              <a:cxnLst/>
              <a:rect l="l" t="t" r="r" b="b"/>
              <a:pathLst>
                <a:path w="11996" h="12010" extrusionOk="0">
                  <a:moveTo>
                    <a:pt x="11885" y="1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03;p68">
              <a:extLst>
                <a:ext uri="{FF2B5EF4-FFF2-40B4-BE49-F238E27FC236}">
                  <a16:creationId xmlns:a16="http://schemas.microsoft.com/office/drawing/2014/main" id="{037B500C-ADCB-DE03-D27D-93083A2F6F87}"/>
                </a:ext>
              </a:extLst>
            </p:cNvPr>
            <p:cNvSpPr/>
            <p:nvPr/>
          </p:nvSpPr>
          <p:spPr>
            <a:xfrm>
              <a:off x="3803165" y="2977054"/>
              <a:ext cx="372309" cy="372340"/>
            </a:xfrm>
            <a:custGeom>
              <a:avLst/>
              <a:gdLst/>
              <a:ahLst/>
              <a:cxnLst/>
              <a:rect l="l" t="t" r="r" b="b"/>
              <a:pathLst>
                <a:path w="12009" h="12010" extrusionOk="0">
                  <a:moveTo>
                    <a:pt x="11898" y="0"/>
                  </a:moveTo>
                  <a:lnTo>
                    <a:pt x="0" y="111"/>
                  </a:lnTo>
                  <a:lnTo>
                    <a:pt x="111" y="12009"/>
                  </a:lnTo>
                  <a:lnTo>
                    <a:pt x="12009" y="11898"/>
                  </a:lnTo>
                  <a:lnTo>
                    <a:pt x="11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4;p68">
              <a:extLst>
                <a:ext uri="{FF2B5EF4-FFF2-40B4-BE49-F238E27FC236}">
                  <a16:creationId xmlns:a16="http://schemas.microsoft.com/office/drawing/2014/main" id="{5214A71B-BBE2-DF4C-8323-F6179B7E1E13}"/>
                </a:ext>
              </a:extLst>
            </p:cNvPr>
            <p:cNvSpPr/>
            <p:nvPr/>
          </p:nvSpPr>
          <p:spPr>
            <a:xfrm>
              <a:off x="1594497" y="3366485"/>
              <a:ext cx="372340" cy="371937"/>
            </a:xfrm>
            <a:custGeom>
              <a:avLst/>
              <a:gdLst/>
              <a:ahLst/>
              <a:cxnLst/>
              <a:rect l="l" t="t" r="r" b="b"/>
              <a:pathLst>
                <a:path w="12010" h="11997" extrusionOk="0">
                  <a:moveTo>
                    <a:pt x="11899" y="1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2010" y="11886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5;p68">
              <a:extLst>
                <a:ext uri="{FF2B5EF4-FFF2-40B4-BE49-F238E27FC236}">
                  <a16:creationId xmlns:a16="http://schemas.microsoft.com/office/drawing/2014/main" id="{1F77156B-2E8F-0BC9-E429-FCE4FFB059B7}"/>
                </a:ext>
              </a:extLst>
            </p:cNvPr>
            <p:cNvSpPr/>
            <p:nvPr/>
          </p:nvSpPr>
          <p:spPr>
            <a:xfrm>
              <a:off x="1963404" y="3363074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6;p68">
              <a:extLst>
                <a:ext uri="{FF2B5EF4-FFF2-40B4-BE49-F238E27FC236}">
                  <a16:creationId xmlns:a16="http://schemas.microsoft.com/office/drawing/2014/main" id="{57055CFE-81D5-F64A-1986-D3EF53A3DD4E}"/>
                </a:ext>
              </a:extLst>
            </p:cNvPr>
            <p:cNvSpPr/>
            <p:nvPr/>
          </p:nvSpPr>
          <p:spPr>
            <a:xfrm>
              <a:off x="2331878" y="3359230"/>
              <a:ext cx="372309" cy="372340"/>
            </a:xfrm>
            <a:custGeom>
              <a:avLst/>
              <a:gdLst/>
              <a:ahLst/>
              <a:cxnLst/>
              <a:rect l="l" t="t" r="r" b="b"/>
              <a:pathLst>
                <a:path w="12009" h="12010" extrusionOk="0">
                  <a:moveTo>
                    <a:pt x="11898" y="0"/>
                  </a:moveTo>
                  <a:lnTo>
                    <a:pt x="0" y="124"/>
                  </a:lnTo>
                  <a:lnTo>
                    <a:pt x="111" y="12009"/>
                  </a:lnTo>
                  <a:lnTo>
                    <a:pt x="12009" y="11899"/>
                  </a:lnTo>
                  <a:lnTo>
                    <a:pt x="11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7;p68">
              <a:extLst>
                <a:ext uri="{FF2B5EF4-FFF2-40B4-BE49-F238E27FC236}">
                  <a16:creationId xmlns:a16="http://schemas.microsoft.com/office/drawing/2014/main" id="{571945B5-8FA9-8345-348B-529243814A58}"/>
                </a:ext>
              </a:extLst>
            </p:cNvPr>
            <p:cNvSpPr/>
            <p:nvPr/>
          </p:nvSpPr>
          <p:spPr>
            <a:xfrm>
              <a:off x="2700754" y="3356222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97"/>
                  </a:lnTo>
                  <a:lnTo>
                    <a:pt x="111" y="11996"/>
                  </a:lnTo>
                  <a:lnTo>
                    <a:pt x="11995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8;p68">
              <a:extLst>
                <a:ext uri="{FF2B5EF4-FFF2-40B4-BE49-F238E27FC236}">
                  <a16:creationId xmlns:a16="http://schemas.microsoft.com/office/drawing/2014/main" id="{BB19D2A7-687F-492E-012E-DFE51E00143D}"/>
                </a:ext>
              </a:extLst>
            </p:cNvPr>
            <p:cNvSpPr/>
            <p:nvPr/>
          </p:nvSpPr>
          <p:spPr>
            <a:xfrm>
              <a:off x="3069196" y="3352781"/>
              <a:ext cx="372371" cy="371906"/>
            </a:xfrm>
            <a:custGeom>
              <a:avLst/>
              <a:gdLst/>
              <a:ahLst/>
              <a:cxnLst/>
              <a:rect l="l" t="t" r="r" b="b"/>
              <a:pathLst>
                <a:path w="12011" h="11996" extrusionOk="0">
                  <a:moveTo>
                    <a:pt x="11900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11" y="1188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09;p68">
              <a:extLst>
                <a:ext uri="{FF2B5EF4-FFF2-40B4-BE49-F238E27FC236}">
                  <a16:creationId xmlns:a16="http://schemas.microsoft.com/office/drawing/2014/main" id="{660E5A04-4E09-E885-FEB5-B90CD50F5C25}"/>
                </a:ext>
              </a:extLst>
            </p:cNvPr>
            <p:cNvSpPr/>
            <p:nvPr/>
          </p:nvSpPr>
          <p:spPr>
            <a:xfrm>
              <a:off x="3438134" y="3349371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5"/>
                  </a:lnTo>
                  <a:lnTo>
                    <a:pt x="11995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0;p68">
              <a:extLst>
                <a:ext uri="{FF2B5EF4-FFF2-40B4-BE49-F238E27FC236}">
                  <a16:creationId xmlns:a16="http://schemas.microsoft.com/office/drawing/2014/main" id="{74E484CE-FF87-648E-2306-A7E8FEB7CE15}"/>
                </a:ext>
              </a:extLst>
            </p:cNvPr>
            <p:cNvSpPr/>
            <p:nvPr/>
          </p:nvSpPr>
          <p:spPr>
            <a:xfrm>
              <a:off x="3806576" y="3345929"/>
              <a:ext cx="372340" cy="371906"/>
            </a:xfrm>
            <a:custGeom>
              <a:avLst/>
              <a:gdLst/>
              <a:ahLst/>
              <a:cxnLst/>
              <a:rect l="l" t="t" r="r" b="b"/>
              <a:pathLst>
                <a:path w="12010" h="11996" extrusionOk="0">
                  <a:moveTo>
                    <a:pt x="11899" y="0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09" y="11885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11;p68">
              <a:extLst>
                <a:ext uri="{FF2B5EF4-FFF2-40B4-BE49-F238E27FC236}">
                  <a16:creationId xmlns:a16="http://schemas.microsoft.com/office/drawing/2014/main" id="{205FC46F-2EF4-9DAA-8A76-A04FFDF3E2CB}"/>
                </a:ext>
              </a:extLst>
            </p:cNvPr>
            <p:cNvSpPr/>
            <p:nvPr/>
          </p:nvSpPr>
          <p:spPr>
            <a:xfrm>
              <a:off x="1226024" y="3369926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12;p68">
              <a:extLst>
                <a:ext uri="{FF2B5EF4-FFF2-40B4-BE49-F238E27FC236}">
                  <a16:creationId xmlns:a16="http://schemas.microsoft.com/office/drawing/2014/main" id="{20411825-BB95-A481-2E80-F6164E067571}"/>
                </a:ext>
              </a:extLst>
            </p:cNvPr>
            <p:cNvSpPr/>
            <p:nvPr/>
          </p:nvSpPr>
          <p:spPr>
            <a:xfrm>
              <a:off x="1229435" y="3738399"/>
              <a:ext cx="371937" cy="372340"/>
            </a:xfrm>
            <a:custGeom>
              <a:avLst/>
              <a:gdLst/>
              <a:ahLst/>
              <a:cxnLst/>
              <a:rect l="l" t="t" r="r" b="b"/>
              <a:pathLst>
                <a:path w="11997" h="12010" extrusionOk="0">
                  <a:moveTo>
                    <a:pt x="11886" y="0"/>
                  </a:moveTo>
                  <a:lnTo>
                    <a:pt x="1" y="111"/>
                  </a:lnTo>
                  <a:lnTo>
                    <a:pt x="112" y="12010"/>
                  </a:lnTo>
                  <a:lnTo>
                    <a:pt x="11996" y="11885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13;p68">
              <a:extLst>
                <a:ext uri="{FF2B5EF4-FFF2-40B4-BE49-F238E27FC236}">
                  <a16:creationId xmlns:a16="http://schemas.microsoft.com/office/drawing/2014/main" id="{CD06B142-F28B-B1BE-DF95-70952CB3EAFE}"/>
                </a:ext>
              </a:extLst>
            </p:cNvPr>
            <p:cNvSpPr/>
            <p:nvPr/>
          </p:nvSpPr>
          <p:spPr>
            <a:xfrm>
              <a:off x="1597908" y="3734957"/>
              <a:ext cx="372371" cy="371937"/>
            </a:xfrm>
            <a:custGeom>
              <a:avLst/>
              <a:gdLst/>
              <a:ahLst/>
              <a:cxnLst/>
              <a:rect l="l" t="t" r="r" b="b"/>
              <a:pathLst>
                <a:path w="12011" h="11997" extrusionOk="0">
                  <a:moveTo>
                    <a:pt x="11900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10" y="11900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14;p68">
              <a:extLst>
                <a:ext uri="{FF2B5EF4-FFF2-40B4-BE49-F238E27FC236}">
                  <a16:creationId xmlns:a16="http://schemas.microsoft.com/office/drawing/2014/main" id="{85C85C71-63A2-0763-70B5-970B595FA06F}"/>
                </a:ext>
              </a:extLst>
            </p:cNvPr>
            <p:cNvSpPr/>
            <p:nvPr/>
          </p:nvSpPr>
          <p:spPr>
            <a:xfrm>
              <a:off x="1966815" y="3731547"/>
              <a:ext cx="371937" cy="372340"/>
            </a:xfrm>
            <a:custGeom>
              <a:avLst/>
              <a:gdLst/>
              <a:ahLst/>
              <a:cxnLst/>
              <a:rect l="l" t="t" r="r" b="b"/>
              <a:pathLst>
                <a:path w="11997" h="12010" extrusionOk="0">
                  <a:moveTo>
                    <a:pt x="11886" y="0"/>
                  </a:moveTo>
                  <a:lnTo>
                    <a:pt x="1" y="111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15;p68">
              <a:extLst>
                <a:ext uri="{FF2B5EF4-FFF2-40B4-BE49-F238E27FC236}">
                  <a16:creationId xmlns:a16="http://schemas.microsoft.com/office/drawing/2014/main" id="{4F161E60-A688-C599-11EA-C9B19E7056CD}"/>
                </a:ext>
              </a:extLst>
            </p:cNvPr>
            <p:cNvSpPr/>
            <p:nvPr/>
          </p:nvSpPr>
          <p:spPr>
            <a:xfrm>
              <a:off x="2335288" y="3728105"/>
              <a:ext cx="372340" cy="372371"/>
            </a:xfrm>
            <a:custGeom>
              <a:avLst/>
              <a:gdLst/>
              <a:ahLst/>
              <a:cxnLst/>
              <a:rect l="l" t="t" r="r" b="b"/>
              <a:pathLst>
                <a:path w="12010" h="12011" extrusionOk="0">
                  <a:moveTo>
                    <a:pt x="11899" y="1"/>
                  </a:moveTo>
                  <a:lnTo>
                    <a:pt x="1" y="111"/>
                  </a:lnTo>
                  <a:lnTo>
                    <a:pt x="111" y="12010"/>
                  </a:lnTo>
                  <a:lnTo>
                    <a:pt x="12009" y="11885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16;p68">
              <a:extLst>
                <a:ext uri="{FF2B5EF4-FFF2-40B4-BE49-F238E27FC236}">
                  <a16:creationId xmlns:a16="http://schemas.microsoft.com/office/drawing/2014/main" id="{6CC9EC01-EF2C-3747-8D07-5B0EBD04511F}"/>
                </a:ext>
              </a:extLst>
            </p:cNvPr>
            <p:cNvSpPr/>
            <p:nvPr/>
          </p:nvSpPr>
          <p:spPr>
            <a:xfrm>
              <a:off x="2704164" y="3724664"/>
              <a:ext cx="371937" cy="371937"/>
            </a:xfrm>
            <a:custGeom>
              <a:avLst/>
              <a:gdLst/>
              <a:ahLst/>
              <a:cxnLst/>
              <a:rect l="l" t="t" r="r" b="b"/>
              <a:pathLst>
                <a:path w="11997" h="11997" extrusionOk="0">
                  <a:moveTo>
                    <a:pt x="11885" y="1"/>
                  </a:moveTo>
                  <a:lnTo>
                    <a:pt x="1" y="112"/>
                  </a:lnTo>
                  <a:lnTo>
                    <a:pt x="111" y="11996"/>
                  </a:lnTo>
                  <a:lnTo>
                    <a:pt x="11996" y="11900"/>
                  </a:lnTo>
                  <a:lnTo>
                    <a:pt x="1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17;p68">
              <a:extLst>
                <a:ext uri="{FF2B5EF4-FFF2-40B4-BE49-F238E27FC236}">
                  <a16:creationId xmlns:a16="http://schemas.microsoft.com/office/drawing/2014/main" id="{9A6808D4-B154-0E15-3E63-0A2B9EA0F8BE}"/>
                </a:ext>
              </a:extLst>
            </p:cNvPr>
            <p:cNvSpPr/>
            <p:nvPr/>
          </p:nvSpPr>
          <p:spPr>
            <a:xfrm>
              <a:off x="3072637" y="3721254"/>
              <a:ext cx="372371" cy="372371"/>
            </a:xfrm>
            <a:custGeom>
              <a:avLst/>
              <a:gdLst/>
              <a:ahLst/>
              <a:cxnLst/>
              <a:rect l="l" t="t" r="r" b="b"/>
              <a:pathLst>
                <a:path w="12011" h="12011" extrusionOk="0">
                  <a:moveTo>
                    <a:pt x="11900" y="0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2010" y="11885"/>
                  </a:lnTo>
                  <a:lnTo>
                    <a:pt x="11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18;p68">
              <a:extLst>
                <a:ext uri="{FF2B5EF4-FFF2-40B4-BE49-F238E27FC236}">
                  <a16:creationId xmlns:a16="http://schemas.microsoft.com/office/drawing/2014/main" id="{77BAB87E-2905-48F1-DCB3-F776FB0B6F64}"/>
                </a:ext>
              </a:extLst>
            </p:cNvPr>
            <p:cNvSpPr/>
            <p:nvPr/>
          </p:nvSpPr>
          <p:spPr>
            <a:xfrm>
              <a:off x="3441544" y="3717812"/>
              <a:ext cx="371906" cy="371937"/>
            </a:xfrm>
            <a:custGeom>
              <a:avLst/>
              <a:gdLst/>
              <a:ahLst/>
              <a:cxnLst/>
              <a:rect l="l" t="t" r="r" b="b"/>
              <a:pathLst>
                <a:path w="11996" h="11997" extrusionOk="0">
                  <a:moveTo>
                    <a:pt x="11885" y="1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1996" y="11900"/>
                  </a:lnTo>
                  <a:lnTo>
                    <a:pt x="1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19;p68">
              <a:extLst>
                <a:ext uri="{FF2B5EF4-FFF2-40B4-BE49-F238E27FC236}">
                  <a16:creationId xmlns:a16="http://schemas.microsoft.com/office/drawing/2014/main" id="{AD3E7B42-E200-1A57-3BE3-1C33B2787F5F}"/>
                </a:ext>
              </a:extLst>
            </p:cNvPr>
            <p:cNvSpPr/>
            <p:nvPr/>
          </p:nvSpPr>
          <p:spPr>
            <a:xfrm>
              <a:off x="3810017" y="3714402"/>
              <a:ext cx="372309" cy="372371"/>
            </a:xfrm>
            <a:custGeom>
              <a:avLst/>
              <a:gdLst/>
              <a:ahLst/>
              <a:cxnLst/>
              <a:rect l="l" t="t" r="r" b="b"/>
              <a:pathLst>
                <a:path w="12009" h="12011" extrusionOk="0">
                  <a:moveTo>
                    <a:pt x="11898" y="0"/>
                  </a:moveTo>
                  <a:lnTo>
                    <a:pt x="0" y="111"/>
                  </a:lnTo>
                  <a:lnTo>
                    <a:pt x="111" y="12010"/>
                  </a:lnTo>
                  <a:lnTo>
                    <a:pt x="12009" y="11899"/>
                  </a:lnTo>
                  <a:lnTo>
                    <a:pt x="11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20;p68">
              <a:extLst>
                <a:ext uri="{FF2B5EF4-FFF2-40B4-BE49-F238E27FC236}">
                  <a16:creationId xmlns:a16="http://schemas.microsoft.com/office/drawing/2014/main" id="{AA667963-B781-95D4-2C18-BDBE7E73781E}"/>
                </a:ext>
              </a:extLst>
            </p:cNvPr>
            <p:cNvSpPr/>
            <p:nvPr/>
          </p:nvSpPr>
          <p:spPr>
            <a:xfrm>
              <a:off x="1601349" y="4103864"/>
              <a:ext cx="372340" cy="371937"/>
            </a:xfrm>
            <a:custGeom>
              <a:avLst/>
              <a:gdLst/>
              <a:ahLst/>
              <a:cxnLst/>
              <a:rect l="l" t="t" r="r" b="b"/>
              <a:pathLst>
                <a:path w="12010" h="11997" extrusionOk="0">
                  <a:moveTo>
                    <a:pt x="11899" y="1"/>
                  </a:moveTo>
                  <a:lnTo>
                    <a:pt x="0" y="97"/>
                  </a:lnTo>
                  <a:lnTo>
                    <a:pt x="111" y="11996"/>
                  </a:lnTo>
                  <a:lnTo>
                    <a:pt x="12010" y="11886"/>
                  </a:lnTo>
                  <a:lnTo>
                    <a:pt x="11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21;p68">
              <a:extLst>
                <a:ext uri="{FF2B5EF4-FFF2-40B4-BE49-F238E27FC236}">
                  <a16:creationId xmlns:a16="http://schemas.microsoft.com/office/drawing/2014/main" id="{C5D61552-3E01-3EBF-57F0-23AAA3E3D7B3}"/>
                </a:ext>
              </a:extLst>
            </p:cNvPr>
            <p:cNvSpPr/>
            <p:nvPr/>
          </p:nvSpPr>
          <p:spPr>
            <a:xfrm>
              <a:off x="1970256" y="4100454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111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22;p68">
              <a:extLst>
                <a:ext uri="{FF2B5EF4-FFF2-40B4-BE49-F238E27FC236}">
                  <a16:creationId xmlns:a16="http://schemas.microsoft.com/office/drawing/2014/main" id="{49D88C34-A7A9-EA4B-E476-07DFE8F5C40F}"/>
                </a:ext>
              </a:extLst>
            </p:cNvPr>
            <p:cNvSpPr/>
            <p:nvPr/>
          </p:nvSpPr>
          <p:spPr>
            <a:xfrm>
              <a:off x="2338729" y="4096578"/>
              <a:ext cx="372309" cy="372371"/>
            </a:xfrm>
            <a:custGeom>
              <a:avLst/>
              <a:gdLst/>
              <a:ahLst/>
              <a:cxnLst/>
              <a:rect l="l" t="t" r="r" b="b"/>
              <a:pathLst>
                <a:path w="12009" h="12011" extrusionOk="0">
                  <a:moveTo>
                    <a:pt x="11898" y="0"/>
                  </a:moveTo>
                  <a:lnTo>
                    <a:pt x="0" y="125"/>
                  </a:lnTo>
                  <a:lnTo>
                    <a:pt x="111" y="12010"/>
                  </a:lnTo>
                  <a:lnTo>
                    <a:pt x="12009" y="11900"/>
                  </a:lnTo>
                  <a:lnTo>
                    <a:pt x="11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23;p68">
              <a:extLst>
                <a:ext uri="{FF2B5EF4-FFF2-40B4-BE49-F238E27FC236}">
                  <a16:creationId xmlns:a16="http://schemas.microsoft.com/office/drawing/2014/main" id="{18204334-FF2C-C7B5-F4C0-F9CC0414189C}"/>
                </a:ext>
              </a:extLst>
            </p:cNvPr>
            <p:cNvSpPr/>
            <p:nvPr/>
          </p:nvSpPr>
          <p:spPr>
            <a:xfrm>
              <a:off x="2707605" y="4093602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96"/>
                  </a:lnTo>
                  <a:lnTo>
                    <a:pt x="111" y="11996"/>
                  </a:lnTo>
                  <a:lnTo>
                    <a:pt x="11996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24;p68">
              <a:extLst>
                <a:ext uri="{FF2B5EF4-FFF2-40B4-BE49-F238E27FC236}">
                  <a16:creationId xmlns:a16="http://schemas.microsoft.com/office/drawing/2014/main" id="{E847B565-A962-76B3-0EA4-BE5C5E965775}"/>
                </a:ext>
              </a:extLst>
            </p:cNvPr>
            <p:cNvSpPr/>
            <p:nvPr/>
          </p:nvSpPr>
          <p:spPr>
            <a:xfrm>
              <a:off x="3076078" y="4089726"/>
              <a:ext cx="372340" cy="372340"/>
            </a:xfrm>
            <a:custGeom>
              <a:avLst/>
              <a:gdLst/>
              <a:ahLst/>
              <a:cxnLst/>
              <a:rect l="l" t="t" r="r" b="b"/>
              <a:pathLst>
                <a:path w="12010" h="12010" extrusionOk="0">
                  <a:moveTo>
                    <a:pt x="11899" y="0"/>
                  </a:moveTo>
                  <a:lnTo>
                    <a:pt x="0" y="125"/>
                  </a:lnTo>
                  <a:lnTo>
                    <a:pt x="111" y="12010"/>
                  </a:lnTo>
                  <a:lnTo>
                    <a:pt x="12010" y="11899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25;p68">
              <a:extLst>
                <a:ext uri="{FF2B5EF4-FFF2-40B4-BE49-F238E27FC236}">
                  <a16:creationId xmlns:a16="http://schemas.microsoft.com/office/drawing/2014/main" id="{C6C36A54-E728-CB17-DF3F-C3EEE8A89DF3}"/>
                </a:ext>
              </a:extLst>
            </p:cNvPr>
            <p:cNvSpPr/>
            <p:nvPr/>
          </p:nvSpPr>
          <p:spPr>
            <a:xfrm>
              <a:off x="3444985" y="4086750"/>
              <a:ext cx="371906" cy="371906"/>
            </a:xfrm>
            <a:custGeom>
              <a:avLst/>
              <a:gdLst/>
              <a:ahLst/>
              <a:cxnLst/>
              <a:rect l="l" t="t" r="r" b="b"/>
              <a:pathLst>
                <a:path w="11996" h="11996" extrusionOk="0">
                  <a:moveTo>
                    <a:pt x="11885" y="0"/>
                  </a:moveTo>
                  <a:lnTo>
                    <a:pt x="0" y="96"/>
                  </a:lnTo>
                  <a:lnTo>
                    <a:pt x="111" y="11995"/>
                  </a:lnTo>
                  <a:lnTo>
                    <a:pt x="11995" y="11885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26;p68">
              <a:extLst>
                <a:ext uri="{FF2B5EF4-FFF2-40B4-BE49-F238E27FC236}">
                  <a16:creationId xmlns:a16="http://schemas.microsoft.com/office/drawing/2014/main" id="{30828C39-1FDC-D0F0-1EA8-61C0588C33C3}"/>
                </a:ext>
              </a:extLst>
            </p:cNvPr>
            <p:cNvSpPr/>
            <p:nvPr/>
          </p:nvSpPr>
          <p:spPr>
            <a:xfrm>
              <a:off x="3813428" y="4083309"/>
              <a:ext cx="372340" cy="371906"/>
            </a:xfrm>
            <a:custGeom>
              <a:avLst/>
              <a:gdLst/>
              <a:ahLst/>
              <a:cxnLst/>
              <a:rect l="l" t="t" r="r" b="b"/>
              <a:pathLst>
                <a:path w="12010" h="11996" extrusionOk="0">
                  <a:moveTo>
                    <a:pt x="11899" y="0"/>
                  </a:moveTo>
                  <a:lnTo>
                    <a:pt x="1" y="111"/>
                  </a:lnTo>
                  <a:lnTo>
                    <a:pt x="111" y="11996"/>
                  </a:lnTo>
                  <a:lnTo>
                    <a:pt x="12010" y="11885"/>
                  </a:lnTo>
                  <a:lnTo>
                    <a:pt x="11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27;p68">
              <a:extLst>
                <a:ext uri="{FF2B5EF4-FFF2-40B4-BE49-F238E27FC236}">
                  <a16:creationId xmlns:a16="http://schemas.microsoft.com/office/drawing/2014/main" id="{1E6FCC64-A26E-E519-79EC-68FD315D830D}"/>
                </a:ext>
              </a:extLst>
            </p:cNvPr>
            <p:cNvSpPr/>
            <p:nvPr/>
          </p:nvSpPr>
          <p:spPr>
            <a:xfrm>
              <a:off x="1232876" y="4106871"/>
              <a:ext cx="371906" cy="372340"/>
            </a:xfrm>
            <a:custGeom>
              <a:avLst/>
              <a:gdLst/>
              <a:ahLst/>
              <a:cxnLst/>
              <a:rect l="l" t="t" r="r" b="b"/>
              <a:pathLst>
                <a:path w="11996" h="12010" extrusionOk="0">
                  <a:moveTo>
                    <a:pt x="11885" y="0"/>
                  </a:moveTo>
                  <a:lnTo>
                    <a:pt x="1" y="125"/>
                  </a:lnTo>
                  <a:lnTo>
                    <a:pt x="111" y="12010"/>
                  </a:lnTo>
                  <a:lnTo>
                    <a:pt x="11996" y="11899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66409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D4234-B50C-DD86-AB31-8BC98A003DFF}"/>
              </a:ext>
            </a:extLst>
          </p:cNvPr>
          <p:cNvSpPr txBox="1"/>
          <p:nvPr/>
        </p:nvSpPr>
        <p:spPr>
          <a:xfrm>
            <a:off x="0" y="1345385"/>
            <a:ext cx="130048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Bitboard</a:t>
            </a:r>
            <a:endParaRPr lang="it-IT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4DDDA8C-764E-1A75-A9F9-241C2BEFE697}"/>
              </a:ext>
            </a:extLst>
          </p:cNvPr>
          <p:cNvSpPr txBox="1"/>
          <p:nvPr/>
        </p:nvSpPr>
        <p:spPr>
          <a:xfrm>
            <a:off x="118112" y="2488557"/>
            <a:ext cx="12770298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Una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Bitboard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è una struttura dati specifica per i giochi da tavolo: si tratta, in sostanza,  di una struttura dati in grado di immagazzinare lo stato di ogni casella della scacchiera all'interno di una parola</a:t>
            </a:r>
            <a:r>
              <a:rPr lang="it-IT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 64 bit.</a:t>
            </a:r>
          </a:p>
        </p:txBody>
      </p:sp>
    </p:spTree>
    <p:extLst>
      <p:ext uri="{BB962C8B-B14F-4D97-AF65-F5344CB8AC3E}">
        <p14:creationId xmlns:p14="http://schemas.microsoft.com/office/powerpoint/2010/main" val="25684457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Descrizione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  <a:r>
              <a:rPr dirty="0" err="1"/>
              <a:t>utilizzato</a:t>
            </a:r>
            <a:endParaRPr dirty="0"/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Nome </a:t>
            </a:r>
            <a:r>
              <a:rPr dirty="0" err="1"/>
              <a:t>Cognome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BFE6CF-4D22-F3FC-A9D7-715267F9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25" y="1970048"/>
            <a:ext cx="4896000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537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Descrizione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  <a:r>
              <a:rPr dirty="0" err="1"/>
              <a:t>utilizzato</a:t>
            </a:r>
            <a:endParaRPr dirty="0"/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Nome </a:t>
            </a:r>
            <a:r>
              <a:rPr dirty="0" err="1"/>
              <a:t>Cognome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BFE6CF-4D22-F3FC-A9D7-715267F9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25" y="1970048"/>
            <a:ext cx="4896000" cy="489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9857F-10C1-7441-DF6D-278DF9F5937C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077" y="1359980"/>
            <a:ext cx="4917600" cy="55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2995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Descrizione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  <a:r>
              <a:rPr dirty="0" err="1"/>
              <a:t>utilizzato</a:t>
            </a:r>
            <a:endParaRPr dirty="0"/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BFE6CF-4D22-F3FC-A9D7-715267F9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25" y="1970048"/>
            <a:ext cx="4896000" cy="489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39857F-10C1-7441-DF6D-278DF9F5937C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077" y="1359980"/>
            <a:ext cx="4917600" cy="55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F01F4B-DF53-581B-D51E-B38158DA9802}"/>
              </a:ext>
            </a:extLst>
          </p:cNvPr>
          <p:cNvSpPr txBox="1"/>
          <p:nvPr/>
        </p:nvSpPr>
        <p:spPr>
          <a:xfrm>
            <a:off x="2617985" y="6942674"/>
            <a:ext cx="835481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1111111111111111000000..1111111111111111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3565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2462388" y="15904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EC46B2-A3F8-5EE2-1F66-3BA40100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59" y="1783763"/>
            <a:ext cx="5826618" cy="58220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D4FEBF-FB9C-4FAB-B2DE-0BC686F5E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90" y="192467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676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93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94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6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8" name="Introduzione &amp; Background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Introduzione &amp; Background</a:t>
            </a:r>
          </a:p>
        </p:txBody>
      </p:sp>
      <p:sp>
        <p:nvSpPr>
          <p:cNvPr id="199" name="Email@studenti.unisa.it…"/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  <p:sp>
        <p:nvSpPr>
          <p:cNvPr id="200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A0C56-80C3-5451-A018-AE61EF1CA5C5}"/>
              </a:ext>
            </a:extLst>
          </p:cNvPr>
          <p:cNvSpPr txBox="1"/>
          <p:nvPr/>
        </p:nvSpPr>
        <p:spPr>
          <a:xfrm>
            <a:off x="5550060" y="1506636"/>
            <a:ext cx="7320987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C2E1EF-0F1D-A6BB-0849-E98633A6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96" y="1593924"/>
            <a:ext cx="5043543" cy="64810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BC636D-DBB2-E488-48A5-8A201366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062" y="1592388"/>
            <a:ext cx="4981862" cy="64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93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2462388" y="15904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EC46B2-A3F8-5EE2-1F66-3BA40100A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988" y="1783763"/>
            <a:ext cx="5799359" cy="582206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9D0530F-1DBE-838B-85C9-2A7F0EFC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38" y="1940400"/>
            <a:ext cx="1524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71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2462388" y="15904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EC46B2-A3F8-5EE2-1F66-3BA40100A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988" y="1792846"/>
            <a:ext cx="5799359" cy="5803900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9D0530F-1DBE-838B-85C9-2A7F0EFC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38" y="1940400"/>
            <a:ext cx="1524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F656386-4801-02BC-956E-46440FFE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38" y="1940400"/>
            <a:ext cx="2295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348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Descrizione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  <a:r>
              <a:rPr dirty="0" err="1"/>
              <a:t>utilizzato</a:t>
            </a:r>
            <a:endParaRPr dirty="0"/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Nome </a:t>
            </a:r>
            <a:r>
              <a:rPr dirty="0" err="1"/>
              <a:t>Cognome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ED4234-B50C-DD86-AB31-8BC98A003DFF}"/>
              </a:ext>
            </a:extLst>
          </p:cNvPr>
          <p:cNvSpPr txBox="1"/>
          <p:nvPr/>
        </p:nvSpPr>
        <p:spPr>
          <a:xfrm>
            <a:off x="3238339" y="1507261"/>
            <a:ext cx="652812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it-IT" sz="6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ADC82E-5F51-9A38-5657-6EEBCBDC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02" y="1716812"/>
            <a:ext cx="9410395" cy="5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2643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75FFE8-1381-0EC8-F7CE-426DCF24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18134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9AF1078-7F73-8A3E-BE53-A1DB7363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3599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11E0FEC-EDB7-6DB6-AD3D-04DFEF3A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944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2CEBC3A-6D94-FD28-F52C-4AE844CA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527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914D5F7-1866-59F4-8952-A376CFF54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055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67F0C647-9395-6F30-B7A1-C012C9A4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54503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DD4DFA2-0722-8381-8D6E-1C58C39F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3913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3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4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5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6" name="Introduzione &amp; Background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Introduzione &amp; Background</a:t>
            </a:r>
          </a:p>
        </p:txBody>
      </p:sp>
      <p:sp>
        <p:nvSpPr>
          <p:cNvPr id="207" name="Rettangolo"/>
          <p:cNvSpPr/>
          <p:nvPr/>
        </p:nvSpPr>
        <p:spPr>
          <a:xfrm>
            <a:off x="-6928" y="89211"/>
            <a:ext cx="13018656" cy="836725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Descrizione dell’approccio utilizzato"/>
          <p:cNvSpPr txBox="1">
            <a:spLocks noGrp="1"/>
          </p:cNvSpPr>
          <p:nvPr>
            <p:ph type="ctrTitle"/>
          </p:nvPr>
        </p:nvSpPr>
        <p:spPr>
          <a:xfrm>
            <a:off x="237474" y="1426259"/>
            <a:ext cx="11609058" cy="3302001"/>
          </a:xfrm>
          <a:prstGeom prst="rect">
            <a:avLst/>
          </a:prstGeom>
        </p:spPr>
        <p:txBody>
          <a:bodyPr/>
          <a:lstStyle>
            <a:lvl1pPr>
              <a:defRPr sz="6000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Descrizione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  <a:r>
              <a:rPr dirty="0" err="1"/>
              <a:t>utilizzato</a:t>
            </a:r>
            <a:endParaRPr dirty="0"/>
          </a:p>
        </p:txBody>
      </p:sp>
      <p:pic>
        <p:nvPicPr>
          <p:cNvPr id="209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1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l</a:t>
            </a:r>
            <a:endParaRPr dirty="0"/>
          </a:p>
        </p:txBody>
      </p:sp>
      <p:sp>
        <p:nvSpPr>
          <p:cNvPr id="21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3" name="Forma">
            <a:extLst>
              <a:ext uri="{FF2B5EF4-FFF2-40B4-BE49-F238E27FC236}">
                <a16:creationId xmlns:a16="http://schemas.microsoft.com/office/drawing/2014/main" id="{C71A3E4B-14CE-BF2D-C1B2-C65ECFBB8FB2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Forma">
            <a:extLst>
              <a:ext uri="{FF2B5EF4-FFF2-40B4-BE49-F238E27FC236}">
                <a16:creationId xmlns:a16="http://schemas.microsoft.com/office/drawing/2014/main" id="{C1125689-BFC1-D43E-79F6-345E7A061F79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" name="Email@studenti.unisa.it…">
            <a:extLst>
              <a:ext uri="{FF2B5EF4-FFF2-40B4-BE49-F238E27FC236}">
                <a16:creationId xmlns:a16="http://schemas.microsoft.com/office/drawing/2014/main" id="{4E3973C8-8493-0CC8-7AC9-E6606E0DD888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</p:cSld>
  <p:clrMapOvr>
    <a:masterClrMapping/>
  </p:clrMapOvr>
  <p:transition spd="med" advClick="0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Email@studenti.unisa.it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Evenutale Sito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Titolo Tesi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Nome Cognome</a:t>
            </a:r>
            <a:br/>
            <a:r>
              <a:t>Università degli Studi di Salerno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B64D836-E610-0B90-6B43-68995AF8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5698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Descrizione</a:t>
            </a:r>
            <a:r>
              <a:rPr dirty="0"/>
              <a:t> </a:t>
            </a:r>
            <a:r>
              <a:rPr dirty="0" err="1"/>
              <a:t>dell’approccio</a:t>
            </a:r>
            <a:r>
              <a:rPr dirty="0"/>
              <a:t> </a:t>
            </a:r>
            <a:r>
              <a:rPr dirty="0" err="1"/>
              <a:t>utilizzato</a:t>
            </a:r>
            <a:endParaRPr dirty="0"/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A821EA-6120-E7B6-0B3B-642B18A97A03}"/>
              </a:ext>
            </a:extLst>
          </p:cNvPr>
          <p:cNvSpPr txBox="1"/>
          <p:nvPr/>
        </p:nvSpPr>
        <p:spPr>
          <a:xfrm>
            <a:off x="-6928" y="1792400"/>
            <a:ext cx="13004800" cy="6970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vert="horz" wrap="square" numCol="3" spcCol="144000" anchor="t" anchorCtr="0">
            <a:normAutofit fontScale="92500"/>
          </a:bodyPr>
          <a:lstStyle/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Aspiration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Windows</a:t>
            </a: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Singular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Extension </a:t>
            </a: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Check Extension</a:t>
            </a: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PVS</a:t>
            </a: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Reverse 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Futility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C9D1D9"/>
                </a:solidFill>
                <a:latin typeface="Consolas" panose="020B0609020204030204" pitchFamily="49" charset="0"/>
              </a:rPr>
              <a:t>P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runing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Late-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C9D1D9"/>
                </a:solidFill>
                <a:latin typeface="Consolas" panose="020B0609020204030204" pitchFamily="49" charset="0"/>
              </a:rPr>
              <a:t>R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eduction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Late-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pruning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Null-move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pruning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C9D1D9"/>
              </a:solidFill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C9D1D9"/>
              </a:solidFill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C9D1D9"/>
              </a:solidFill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C9D1D9"/>
              </a:solidFill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Razoring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IIR</a:t>
            </a: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Quiescence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search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Transposition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Table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Repetition</a:t>
            </a:r>
            <a:r>
              <a:rPr lang="it-IT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detection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marL="457200" indent="-4572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9D1D9"/>
                </a:solidFill>
                <a:latin typeface="-apple-system"/>
              </a:rPr>
              <a:t>K</a:t>
            </a:r>
            <a:r>
              <a:rPr lang="it-IT" b="0" i="0" dirty="0">
                <a:solidFill>
                  <a:srgbClr val="C9D1D9"/>
                </a:solidFill>
                <a:effectLst/>
                <a:latin typeface="-apple-system"/>
              </a:rPr>
              <a:t>iller-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-apple-system"/>
              </a:rPr>
              <a:t>move</a:t>
            </a:r>
            <a:r>
              <a:rPr lang="it-IT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it-IT" dirty="0" err="1">
                <a:solidFill>
                  <a:srgbClr val="C9D1D9"/>
                </a:solidFill>
                <a:latin typeface="-apple-system"/>
              </a:rPr>
              <a:t>H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-apple-system"/>
              </a:rPr>
              <a:t>euristic</a:t>
            </a:r>
            <a:endParaRPr lang="it-IT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9D1D9"/>
                </a:solidFill>
                <a:latin typeface="-apple-system"/>
              </a:rPr>
              <a:t>Counter-</a:t>
            </a:r>
            <a:r>
              <a:rPr lang="it-IT" dirty="0" err="1">
                <a:solidFill>
                  <a:srgbClr val="C9D1D9"/>
                </a:solidFill>
                <a:latin typeface="-apple-system"/>
              </a:rPr>
              <a:t>move</a:t>
            </a:r>
            <a:r>
              <a:rPr lang="it-IT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it-IT" dirty="0" err="1">
                <a:solidFill>
                  <a:srgbClr val="C9D1D9"/>
                </a:solidFill>
                <a:latin typeface="-apple-system"/>
              </a:rPr>
              <a:t>H</a:t>
            </a:r>
            <a:r>
              <a:rPr lang="it-IT" b="0" i="0" dirty="0" err="1">
                <a:solidFill>
                  <a:srgbClr val="C9D1D9"/>
                </a:solidFill>
                <a:effectLst/>
                <a:latin typeface="-apple-system"/>
              </a:rPr>
              <a:t>euristic</a:t>
            </a: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 algn="l">
              <a:buClr>
                <a:srgbClr val="FF0000"/>
              </a:buClr>
            </a:pPr>
            <a:endParaRPr lang="it-IT" b="0" i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281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 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C4DCBF-FDAE-5C78-71B5-6005E009F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604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 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5D1A8D-D723-7EB9-6420-80D4FDB7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628900"/>
            <a:ext cx="8229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8214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 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E12EA53-7297-FC93-0648-A1705B3A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628900"/>
            <a:ext cx="8229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2397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 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0DC5ACD-3093-672E-C1DE-A7E5158A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48390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 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1ADB11C-3665-8BD2-4192-D05DF767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82603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23931.png" descr="23931.png"/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285327" y="9315096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Evenutale</a:t>
            </a:r>
            <a:r>
              <a:rPr dirty="0"/>
              <a:t> </a:t>
            </a:r>
            <a:r>
              <a:rPr dirty="0" err="1"/>
              <a:t>Sito</a:t>
            </a:r>
            <a:r>
              <a:rPr dirty="0"/>
              <a:t> web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@Accont social</a:t>
            </a:r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263D73-0F18-12B0-0DF5-D70E215B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898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1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2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691" y="49750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6" name="Studio empirico/Validazione dell’approccio (solo se fatto)"/>
          <p:cNvSpPr txBox="1"/>
          <p:nvPr/>
        </p:nvSpPr>
        <p:spPr>
          <a:xfrm>
            <a:off x="118113" y="300180"/>
            <a:ext cx="11363974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Studio </a:t>
            </a:r>
            <a:r>
              <a:rPr dirty="0" err="1"/>
              <a:t>empirico</a:t>
            </a:r>
            <a:r>
              <a:rPr dirty="0"/>
              <a:t>/</a:t>
            </a:r>
            <a:r>
              <a:rPr sz="4400" dirty="0" err="1"/>
              <a:t>Validazione</a:t>
            </a:r>
            <a:r>
              <a:rPr sz="4400" dirty="0"/>
              <a:t> </a:t>
            </a:r>
            <a:r>
              <a:rPr sz="4400" dirty="0" err="1"/>
              <a:t>dell’approccio</a:t>
            </a:r>
            <a:r>
              <a:rPr sz="4400" dirty="0"/>
              <a:t> </a:t>
            </a:r>
          </a:p>
        </p:txBody>
      </p:sp>
      <p:sp>
        <p:nvSpPr>
          <p:cNvPr id="247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lang="it-IT" dirty="0"/>
          </a:p>
        </p:txBody>
      </p:sp>
      <p:sp>
        <p:nvSpPr>
          <p:cNvPr id="248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graphicFrame>
        <p:nvGraphicFramePr>
          <p:cNvPr id="2" name="Google Shape;722;p53">
            <a:extLst>
              <a:ext uri="{FF2B5EF4-FFF2-40B4-BE49-F238E27FC236}">
                <a16:creationId xmlns:a16="http://schemas.microsoft.com/office/drawing/2014/main" id="{80A57B7B-04F2-EF78-F41B-B4E3E5AAF8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524586"/>
              </p:ext>
            </p:extLst>
          </p:nvPr>
        </p:nvGraphicFramePr>
        <p:xfrm>
          <a:off x="1505094" y="2253856"/>
          <a:ext cx="9334597" cy="4563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4980">
                  <a:extLst>
                    <a:ext uri="{9D8B030D-6E8A-4147-A177-3AD203B41FA5}">
                      <a16:colId xmlns:a16="http://schemas.microsoft.com/office/drawing/2014/main" val="403450843"/>
                    </a:ext>
                  </a:extLst>
                </a:gridCol>
                <a:gridCol w="24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547">
                  <a:extLst>
                    <a:ext uri="{9D8B030D-6E8A-4147-A177-3AD203B41FA5}">
                      <a16:colId xmlns:a16="http://schemas.microsoft.com/office/drawing/2014/main" val="2271751697"/>
                    </a:ext>
                  </a:extLst>
                </a:gridCol>
                <a:gridCol w="2067875">
                  <a:extLst>
                    <a:ext uri="{9D8B030D-6E8A-4147-A177-3AD203B41FA5}">
                      <a16:colId xmlns:a16="http://schemas.microsoft.com/office/drawing/2014/main" val="1312199990"/>
                    </a:ext>
                  </a:extLst>
                </a:gridCol>
              </a:tblGrid>
              <a:tr h="605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tx1"/>
                          </a:solidFill>
                          <a:sym typeface="Oranienbaum"/>
                        </a:rPr>
                        <a:t>Depth</a:t>
                      </a:r>
                      <a:endParaRPr sz="1800" b="1" dirty="0">
                        <a:solidFill>
                          <a:schemeClr val="tx1"/>
                        </a:solidFill>
                        <a:latin typeface="Oranienbaum"/>
                        <a:ea typeface="Oranienbaum"/>
                        <a:cs typeface="Oranienbaum"/>
                        <a:sym typeface="Oranienbaum"/>
                      </a:endParaRPr>
                    </a:p>
                  </a:txBody>
                  <a:tcPr marL="91425" marR="91425" marT="91425" marB="91425"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tx1"/>
                          </a:solidFill>
                          <a:sym typeface="Oranienbaum"/>
                        </a:rPr>
                        <a:t>Total </a:t>
                      </a:r>
                      <a:r>
                        <a:rPr lang="it-IT" sz="2400" b="1" dirty="0" err="1">
                          <a:solidFill>
                            <a:schemeClr val="tx1"/>
                          </a:solidFill>
                          <a:sym typeface="Oranienbaum"/>
                        </a:rPr>
                        <a:t>Nodes</a:t>
                      </a:r>
                      <a:endParaRPr lang="it-IT" sz="2400" b="1" dirty="0">
                        <a:solidFill>
                          <a:schemeClr val="tx1"/>
                        </a:solidFill>
                        <a:latin typeface="Oranienbaum"/>
                        <a:ea typeface="Oranienbaum"/>
                        <a:cs typeface="Oranienbaum"/>
                        <a:sym typeface="Oranienbaum"/>
                      </a:endParaRPr>
                    </a:p>
                  </a:txBody>
                  <a:tcPr marL="91425" marR="91425" marT="91425" marB="91425"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2400" b="1" dirty="0">
                          <a:solidFill>
                            <a:schemeClr val="tx1"/>
                          </a:solidFill>
                          <a:sym typeface="Oranienbaum"/>
                        </a:rPr>
                        <a:t>αβ</a:t>
                      </a:r>
                      <a:endParaRPr lang="it-IT" sz="1800" b="1" dirty="0">
                        <a:solidFill>
                          <a:schemeClr val="tx1"/>
                        </a:solidFill>
                        <a:latin typeface="Oranienbaum"/>
                        <a:ea typeface="Oranienbaum"/>
                        <a:cs typeface="Oranienbaum"/>
                        <a:sym typeface="Oranienbaum"/>
                      </a:endParaRPr>
                    </a:p>
                  </a:txBody>
                  <a:tcPr marL="91425" marR="91425" marT="91425" marB="91425"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tx1"/>
                          </a:solidFill>
                          <a:sym typeface="Oranienbaum"/>
                        </a:rPr>
                        <a:t>Vice</a:t>
                      </a:r>
                      <a:endParaRPr sz="1800" b="1" dirty="0">
                        <a:solidFill>
                          <a:schemeClr val="tx1"/>
                        </a:solidFill>
                        <a:latin typeface="Oranienbaum"/>
                        <a:ea typeface="Oranienbaum"/>
                        <a:cs typeface="Oranienbaum"/>
                        <a:sym typeface="Oranienbaum"/>
                      </a:endParaRPr>
                    </a:p>
                  </a:txBody>
                  <a:tcPr marL="91425" marR="91425" marT="91425" marB="91425">
                    <a:solidFill>
                      <a:srgbClr val="FEAE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tx1"/>
                          </a:solidFill>
                          <a:sym typeface="Oranienbaum"/>
                        </a:rPr>
                        <a:t>Alexandria</a:t>
                      </a:r>
                      <a:endParaRPr sz="1800" b="1" dirty="0">
                        <a:solidFill>
                          <a:schemeClr val="tx1"/>
                        </a:solidFill>
                        <a:latin typeface="Oranienbaum"/>
                        <a:ea typeface="Oranienbaum"/>
                        <a:cs typeface="Oranienbaum"/>
                        <a:sym typeface="Oranienbaum"/>
                      </a:endParaRPr>
                    </a:p>
                  </a:txBody>
                  <a:tcPr marL="91425" marR="91425" marT="91425" marB="91425">
                    <a:solidFill>
                      <a:srgbClr val="FEA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20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20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21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20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400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205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89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119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3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8,902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1,773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694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302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4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197,281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18,406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3,667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917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5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4,865,609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335,336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10,577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2,149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6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119,060,324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12,245,191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61,445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3,452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7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3,195,901,860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85,303,398</a:t>
                      </a:r>
                      <a:endParaRPr lang="it-IT"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tx1"/>
                          </a:solidFill>
                          <a:sym typeface="Anaheim"/>
                        </a:rPr>
                        <a:t>176,808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tx1"/>
                          </a:solidFill>
                          <a:sym typeface="Anaheim"/>
                        </a:rPr>
                        <a:t>8,175</a:t>
                      </a:r>
                      <a:endParaRPr sz="2000" dirty="0">
                        <a:solidFill>
                          <a:schemeClr val="tx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27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1975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2462388" y="15904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36FAE8-2A50-252D-19FA-132CAF0A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63" y="3827216"/>
            <a:ext cx="23050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">
            <a:extLst>
              <a:ext uri="{FF2B5EF4-FFF2-40B4-BE49-F238E27FC236}">
                <a16:creationId xmlns:a16="http://schemas.microsoft.com/office/drawing/2014/main" id="{E6FD32CA-DF34-3C96-E8A8-41C156329104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2BFD1201-C825-CDA5-A8AF-726546FD5F7E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Email@studenti.unisa.it…">
            <a:extLst>
              <a:ext uri="{FF2B5EF4-FFF2-40B4-BE49-F238E27FC236}">
                <a16:creationId xmlns:a16="http://schemas.microsoft.com/office/drawing/2014/main" id="{E1B1D07B-F0C7-51E4-8CEB-0AA624C0F0EE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2647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2462388" y="15904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36FAE8-2A50-252D-19FA-132CAF0A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63" y="3827216"/>
            <a:ext cx="2305050" cy="2114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E345138-A302-196C-5F8B-D860621B5E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7008" y="3599283"/>
            <a:ext cx="2748180" cy="2342483"/>
          </a:xfrm>
          <a:prstGeom prst="rect">
            <a:avLst/>
          </a:prstGeom>
        </p:spPr>
      </p:pic>
      <p:sp>
        <p:nvSpPr>
          <p:cNvPr id="3" name="Forma">
            <a:extLst>
              <a:ext uri="{FF2B5EF4-FFF2-40B4-BE49-F238E27FC236}">
                <a16:creationId xmlns:a16="http://schemas.microsoft.com/office/drawing/2014/main" id="{7AD9CAFE-145A-3B73-21E7-6252C2DD47E6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33C5CE8F-7C36-BD2E-B59D-3FFC2B6D8E17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Email@studenti.unisa.it…">
            <a:extLst>
              <a:ext uri="{FF2B5EF4-FFF2-40B4-BE49-F238E27FC236}">
                <a16:creationId xmlns:a16="http://schemas.microsoft.com/office/drawing/2014/main" id="{199F43A1-B691-4B93-C1B8-6BD2D63FA473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1284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6928" y="1367567"/>
            <a:ext cx="1300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r>
              <a:rPr lang="it-IT" dirty="0">
                <a:solidFill>
                  <a:schemeClr val="bg1"/>
                </a:solidFill>
              </a:rPr>
              <a:t>Ricerca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B862811-795B-B3E1-EB19-01262CB2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74" y="2260727"/>
            <a:ext cx="8158852" cy="5902419"/>
          </a:xfrm>
          <a:prstGeom prst="rect">
            <a:avLst/>
          </a:prstGeom>
        </p:spPr>
      </p:pic>
      <p:sp>
        <p:nvSpPr>
          <p:cNvPr id="3" name="Forma">
            <a:extLst>
              <a:ext uri="{FF2B5EF4-FFF2-40B4-BE49-F238E27FC236}">
                <a16:creationId xmlns:a16="http://schemas.microsoft.com/office/drawing/2014/main" id="{42318172-2989-06CE-7164-4B0C92EC426E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Forma">
            <a:extLst>
              <a:ext uri="{FF2B5EF4-FFF2-40B4-BE49-F238E27FC236}">
                <a16:creationId xmlns:a16="http://schemas.microsoft.com/office/drawing/2014/main" id="{3CDBD610-DD87-D501-C6EB-536A20520AA9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Email@studenti.unisa.it…">
            <a:extLst>
              <a:ext uri="{FF2B5EF4-FFF2-40B4-BE49-F238E27FC236}">
                <a16:creationId xmlns:a16="http://schemas.microsoft.com/office/drawing/2014/main" id="{475C0C55-CE54-6220-70E3-9801A525F514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8974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636F0D-D83C-7F76-D45B-C81E127AF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92363" y="2628900"/>
            <a:ext cx="82200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rma">
            <a:extLst>
              <a:ext uri="{FF2B5EF4-FFF2-40B4-BE49-F238E27FC236}">
                <a16:creationId xmlns:a16="http://schemas.microsoft.com/office/drawing/2014/main" id="{D6868D87-9F3F-E4BE-F8E6-CE4BEED16887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Forma">
            <a:extLst>
              <a:ext uri="{FF2B5EF4-FFF2-40B4-BE49-F238E27FC236}">
                <a16:creationId xmlns:a16="http://schemas.microsoft.com/office/drawing/2014/main" id="{C8F88CB3-6AE2-73B7-ED20-19A3E7F5FE3F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Email@studenti.unisa.it…">
            <a:extLst>
              <a:ext uri="{FF2B5EF4-FFF2-40B4-BE49-F238E27FC236}">
                <a16:creationId xmlns:a16="http://schemas.microsoft.com/office/drawing/2014/main" id="{EA5BC0AA-930E-558C-A9B8-8759583C1873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5895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ttangolo"/>
          <p:cNvSpPr/>
          <p:nvPr/>
        </p:nvSpPr>
        <p:spPr>
          <a:xfrm>
            <a:off x="-6928" y="8409003"/>
            <a:ext cx="13018656" cy="13580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Rettangolo"/>
          <p:cNvSpPr/>
          <p:nvPr/>
        </p:nvSpPr>
        <p:spPr>
          <a:xfrm>
            <a:off x="-6928" y="1890"/>
            <a:ext cx="13018656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8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491" y="149171"/>
            <a:ext cx="2208779" cy="106352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orma"/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Forma"/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Descrizione dell’approccio utilizzato"/>
          <p:cNvSpPr txBox="1"/>
          <p:nvPr/>
        </p:nvSpPr>
        <p:spPr>
          <a:xfrm>
            <a:off x="118112" y="300180"/>
            <a:ext cx="11609057" cy="8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Descrizione dell’approccio utilizzato</a:t>
            </a:r>
          </a:p>
        </p:txBody>
      </p:sp>
      <p:sp>
        <p:nvSpPr>
          <p:cNvPr id="223" name="Email@studenti.unisa.it…"/>
          <p:cNvSpPr txBox="1"/>
          <p:nvPr/>
        </p:nvSpPr>
        <p:spPr>
          <a:xfrm>
            <a:off x="708161" y="8556284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4" name="Titolo Tesi…"/>
          <p:cNvSpPr txBox="1"/>
          <p:nvPr/>
        </p:nvSpPr>
        <p:spPr>
          <a:xfrm>
            <a:off x="7877533" y="8556284"/>
            <a:ext cx="4735014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Dalla alfa alla beta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</a:t>
            </a:r>
            <a:r>
              <a:rPr dirty="0"/>
              <a:t> </a:t>
            </a:r>
            <a:r>
              <a:rPr lang="it-IT" dirty="0"/>
              <a:t>Pagano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" name="Google Shape;1449;p68">
            <a:extLst>
              <a:ext uri="{FF2B5EF4-FFF2-40B4-BE49-F238E27FC236}">
                <a16:creationId xmlns:a16="http://schemas.microsoft.com/office/drawing/2014/main" id="{E0E18C50-F044-E746-9B87-256CB71FA16F}"/>
              </a:ext>
            </a:extLst>
          </p:cNvPr>
          <p:cNvSpPr txBox="1">
            <a:spLocks/>
          </p:cNvSpPr>
          <p:nvPr/>
        </p:nvSpPr>
        <p:spPr>
          <a:xfrm>
            <a:off x="0" y="1590454"/>
            <a:ext cx="1300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-119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 hangingPunct="1"/>
            <a:r>
              <a:rPr lang="it-IT" dirty="0">
                <a:solidFill>
                  <a:schemeClr val="bg1"/>
                </a:solidFill>
              </a:rPr>
              <a:t>Valutazione</a:t>
            </a:r>
          </a:p>
        </p:txBody>
      </p:sp>
      <p:sp>
        <p:nvSpPr>
          <p:cNvPr id="3" name="Forma">
            <a:extLst>
              <a:ext uri="{FF2B5EF4-FFF2-40B4-BE49-F238E27FC236}">
                <a16:creationId xmlns:a16="http://schemas.microsoft.com/office/drawing/2014/main" id="{EF81BA16-88A0-CE09-2E44-24918EDD09CA}"/>
              </a:ext>
            </a:extLst>
          </p:cNvPr>
          <p:cNvSpPr/>
          <p:nvPr/>
        </p:nvSpPr>
        <p:spPr>
          <a:xfrm>
            <a:off x="285327" y="8702940"/>
            <a:ext cx="254001" cy="16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E4F4FAB2-ADB1-F52E-A390-DD600552B4EF}"/>
              </a:ext>
            </a:extLst>
          </p:cNvPr>
          <p:cNvSpPr/>
          <p:nvPr/>
        </p:nvSpPr>
        <p:spPr>
          <a:xfrm>
            <a:off x="285327" y="8961048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Email@studenti.unisa.it…">
            <a:extLst>
              <a:ext uri="{FF2B5EF4-FFF2-40B4-BE49-F238E27FC236}">
                <a16:creationId xmlns:a16="http://schemas.microsoft.com/office/drawing/2014/main" id="{F5A50B24-10B3-9296-31BC-0BEE2E4BE5CB}"/>
              </a:ext>
            </a:extLst>
          </p:cNvPr>
          <p:cNvSpPr txBox="1"/>
          <p:nvPr/>
        </p:nvSpPr>
        <p:spPr>
          <a:xfrm>
            <a:off x="713948" y="8379567"/>
            <a:ext cx="4735013" cy="106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GiuseppePagano45@studenti.unisa.it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it-IT" dirty="0"/>
              <a:t>https://github.com/PGG106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2136BF1-39E6-E863-1B9A-F11533A4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05" y="2729639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649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4" ma:contentTypeDescription="Creare un nuovo documento." ma:contentTypeScope="" ma:versionID="8795d76a7a941c118f90d19f92779c83">
  <xsd:schema xmlns:xsd="http://www.w3.org/2001/XMLSchema" xmlns:xs="http://www.w3.org/2001/XMLSchema" xmlns:p="http://schemas.microsoft.com/office/2006/metadata/properties" xmlns:ns3="c1651439-6e46-4f78-9acb-4a905f92618b" targetNamespace="http://schemas.microsoft.com/office/2006/metadata/properties" ma:root="true" ma:fieldsID="9f53ce3c34038011ea0f2109251c2ebf" ns3:_=""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B7FBB8-42DE-4140-8AE2-F873B78665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B2FA53-4C60-4C89-937C-8268E6BAB7B2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c1651439-6e46-4f78-9acb-4a905f92618b"/>
    <ds:schemaRef ds:uri="http://purl.org/dc/terms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FF70377-13FC-42D7-A788-23293ED0DE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1706</Words>
  <Application>Microsoft Office PowerPoint</Application>
  <PresentationFormat>Personalizzato</PresentationFormat>
  <Paragraphs>394</Paragraphs>
  <Slides>48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8" baseType="lpstr">
      <vt:lpstr>Anaheim</vt:lpstr>
      <vt:lpstr>-apple-system</vt:lpstr>
      <vt:lpstr>Arial</vt:lpstr>
      <vt:lpstr>Consolas</vt:lpstr>
      <vt:lpstr>Helvetica</vt:lpstr>
      <vt:lpstr>Helvetica Neue</vt:lpstr>
      <vt:lpstr>Helvetica Neue Medium</vt:lpstr>
      <vt:lpstr>Lucida Grande</vt:lpstr>
      <vt:lpstr>Oranienbaum</vt:lpstr>
      <vt:lpstr>White</vt:lpstr>
      <vt:lpstr> Dalla alfa alla beta</vt:lpstr>
      <vt:lpstr>Introduzione &amp; Background</vt:lpstr>
      <vt:lpstr>Presentazione standard di PowerPoint</vt:lpstr>
      <vt:lpstr>Descrizione dell’approccio utilizzato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Studio empirico/Validazione dell’approccio </vt:lpstr>
      <vt:lpstr>Presentazione standard di PowerPoint</vt:lpstr>
      <vt:lpstr>Presentazione standard di PowerPoint</vt:lpstr>
      <vt:lpstr>Conclusioni e Sviluppi futuri</vt:lpstr>
      <vt:lpstr>Presentazione standard di PowerPoint</vt:lpstr>
      <vt:lpstr>Presentazione standard di PowerPoint</vt:lpstr>
      <vt:lpstr>Presentazione standard di PowerPoint</vt:lpstr>
      <vt:lpstr>Dalla alfa alla beta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Dalla alfa alla beta</dc:title>
  <dc:creator>giuseppe</dc:creator>
  <cp:lastModifiedBy>GIUSEPPE PAGANO</cp:lastModifiedBy>
  <cp:revision>35</cp:revision>
  <dcterms:modified xsi:type="dcterms:W3CDTF">2022-09-29T17:19:57Z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